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handoutMasterIdLst>
    <p:handoutMasterId r:id="rId59"/>
  </p:handoutMasterIdLst>
  <p:sldIdLst>
    <p:sldId id="256" r:id="rId2"/>
    <p:sldId id="554" r:id="rId3"/>
    <p:sldId id="445" r:id="rId4"/>
    <p:sldId id="470" r:id="rId5"/>
    <p:sldId id="471" r:id="rId6"/>
    <p:sldId id="472" r:id="rId7"/>
    <p:sldId id="473" r:id="rId8"/>
    <p:sldId id="342" r:id="rId9"/>
    <p:sldId id="320" r:id="rId10"/>
    <p:sldId id="553" r:id="rId11"/>
    <p:sldId id="343" r:id="rId12"/>
    <p:sldId id="395" r:id="rId13"/>
    <p:sldId id="396" r:id="rId14"/>
    <p:sldId id="437" r:id="rId15"/>
    <p:sldId id="467" r:id="rId16"/>
    <p:sldId id="509" r:id="rId17"/>
    <p:sldId id="555" r:id="rId18"/>
    <p:sldId id="349" r:id="rId19"/>
    <p:sldId id="402" r:id="rId20"/>
    <p:sldId id="403" r:id="rId21"/>
    <p:sldId id="404" r:id="rId22"/>
    <p:sldId id="552" r:id="rId23"/>
    <p:sldId id="450" r:id="rId24"/>
    <p:sldId id="451" r:id="rId25"/>
    <p:sldId id="452" r:id="rId26"/>
    <p:sldId id="454" r:id="rId27"/>
    <p:sldId id="455" r:id="rId28"/>
    <p:sldId id="508" r:id="rId29"/>
    <p:sldId id="434" r:id="rId30"/>
    <p:sldId id="435" r:id="rId31"/>
    <p:sldId id="556" r:id="rId32"/>
    <p:sldId id="557" r:id="rId33"/>
    <p:sldId id="324" r:id="rId34"/>
    <p:sldId id="512" r:id="rId35"/>
    <p:sldId id="392" r:id="rId36"/>
    <p:sldId id="390" r:id="rId37"/>
    <p:sldId id="438" r:id="rId38"/>
    <p:sldId id="463" r:id="rId39"/>
    <p:sldId id="510" r:id="rId40"/>
    <p:sldId id="558" r:id="rId41"/>
    <p:sldId id="351" r:id="rId42"/>
    <p:sldId id="393" r:id="rId43"/>
    <p:sldId id="394" r:id="rId44"/>
    <p:sldId id="401" r:id="rId45"/>
    <p:sldId id="544" r:id="rId46"/>
    <p:sldId id="559" r:id="rId47"/>
    <p:sldId id="432" r:id="rId48"/>
    <p:sldId id="431" r:id="rId49"/>
    <p:sldId id="330" r:id="rId50"/>
    <p:sldId id="329" r:id="rId51"/>
    <p:sldId id="363" r:id="rId52"/>
    <p:sldId id="331" r:id="rId53"/>
    <p:sldId id="366" r:id="rId54"/>
    <p:sldId id="367" r:id="rId55"/>
    <p:sldId id="368" r:id="rId56"/>
    <p:sldId id="551" r:id="rId5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60" d="100"/>
          <a:sy n="60" d="100"/>
        </p:scale>
        <p:origin x="342" y="66"/>
      </p:cViewPr>
      <p:guideLst/>
    </p:cSldViewPr>
  </p:slideViewPr>
  <p:outlineViewPr>
    <p:cViewPr>
      <p:scale>
        <a:sx n="33" d="100"/>
        <a:sy n="33" d="100"/>
      </p:scale>
      <p:origin x="0" y="-7632"/>
    </p:cViewPr>
  </p:outlineViewPr>
  <p:notesTextViewPr>
    <p:cViewPr>
      <p:scale>
        <a:sx n="1" d="1"/>
        <a:sy n="1" d="1"/>
      </p:scale>
      <p:origin x="0" y="0"/>
    </p:cViewPr>
  </p:notesTextViewPr>
  <p:sorterViewPr>
    <p:cViewPr>
      <p:scale>
        <a:sx n="100" d="100"/>
        <a:sy n="100" d="100"/>
      </p:scale>
      <p:origin x="0" y="-52920"/>
    </p:cViewPr>
  </p:sorterViewPr>
  <p:notesViewPr>
    <p:cSldViewPr snapToGrid="0">
      <p:cViewPr varScale="1">
        <p:scale>
          <a:sx n="53" d="100"/>
          <a:sy n="53" d="100"/>
        </p:scale>
        <p:origin x="292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457F4996-2783-4EFF-5600-D85AC74A27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71736FB1-86B2-044A-4F12-FE111FD7A8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348624-9165-4424-B8DE-3B9ED327DC97}" type="datetimeFigureOut">
              <a:rPr lang="zh-CN" altLang="en-US" smtClean="0"/>
              <a:t>2024/4/6</a:t>
            </a:fld>
            <a:endParaRPr lang="zh-CN" altLang="en-US"/>
          </a:p>
        </p:txBody>
      </p:sp>
      <p:sp>
        <p:nvSpPr>
          <p:cNvPr id="4" name="页脚占位符 3">
            <a:extLst>
              <a:ext uri="{FF2B5EF4-FFF2-40B4-BE49-F238E27FC236}">
                <a16:creationId xmlns:a16="http://schemas.microsoft.com/office/drawing/2014/main" id="{D2590EA6-160D-64AE-0897-1F98443BE8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AC6BA4A7-57F5-1605-72B5-ECD68B1060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35A3E0-8F2D-4D07-8A92-8426922448C2}" type="slidenum">
              <a:rPr lang="zh-CN" altLang="en-US" smtClean="0"/>
              <a:t>‹#›</a:t>
            </a:fld>
            <a:endParaRPr lang="zh-CN" altLang="en-US"/>
          </a:p>
        </p:txBody>
      </p:sp>
    </p:spTree>
    <p:extLst>
      <p:ext uri="{BB962C8B-B14F-4D97-AF65-F5344CB8AC3E}">
        <p14:creationId xmlns:p14="http://schemas.microsoft.com/office/powerpoint/2010/main" val="2869833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EC5115-D68C-4E51-96AB-8C6B8D5E53BD}" type="datetimeFigureOut">
              <a:rPr lang="zh-CN" altLang="en-US" smtClean="0"/>
              <a:t>2024/4/6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56D9C9-85FD-41E8-B3FD-2C91C8C3D347}" type="slidenum">
              <a:rPr lang="zh-CN" altLang="en-US" smtClean="0"/>
              <a:t>‹#›</a:t>
            </a:fld>
            <a:endParaRPr lang="zh-CN" altLang="en-US"/>
          </a:p>
        </p:txBody>
      </p:sp>
    </p:spTree>
    <p:extLst>
      <p:ext uri="{BB962C8B-B14F-4D97-AF65-F5344CB8AC3E}">
        <p14:creationId xmlns:p14="http://schemas.microsoft.com/office/powerpoint/2010/main" val="3470816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856D9C9-85FD-41E8-B3FD-2C91C8C3D347}" type="slidenum">
              <a:rPr lang="zh-CN" altLang="en-US" smtClean="0"/>
              <a:t>3</a:t>
            </a:fld>
            <a:endParaRPr lang="zh-CN" altLang="en-US"/>
          </a:p>
        </p:txBody>
      </p:sp>
    </p:spTree>
    <p:extLst>
      <p:ext uri="{BB962C8B-B14F-4D97-AF65-F5344CB8AC3E}">
        <p14:creationId xmlns:p14="http://schemas.microsoft.com/office/powerpoint/2010/main" val="1571191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4FFA-9093-5D72-D3D0-628AFF8F1C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A10310-DDC0-822E-FFAB-F70CE3093D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926630-E53B-8418-0164-762C0CFDF6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5592AA0-B2EC-8569-70B7-E9245F821F7C}"/>
              </a:ext>
            </a:extLst>
          </p:cNvPr>
          <p:cNvSpPr>
            <a:spLocks noGrp="1"/>
          </p:cNvSpPr>
          <p:nvPr>
            <p:ph type="sldNum" sz="quarter" idx="5"/>
          </p:nvPr>
        </p:nvSpPr>
        <p:spPr/>
        <p:txBody>
          <a:bodyPr/>
          <a:lstStyle/>
          <a:p>
            <a:fld id="{7856D9C9-85FD-41E8-B3FD-2C91C8C3D347}" type="slidenum">
              <a:rPr lang="zh-CN" altLang="en-US" smtClean="0"/>
              <a:t>20</a:t>
            </a:fld>
            <a:endParaRPr lang="zh-CN" altLang="en-US"/>
          </a:p>
        </p:txBody>
      </p:sp>
    </p:spTree>
    <p:extLst>
      <p:ext uri="{BB962C8B-B14F-4D97-AF65-F5344CB8AC3E}">
        <p14:creationId xmlns:p14="http://schemas.microsoft.com/office/powerpoint/2010/main" val="2725483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4FFA-9093-5D72-D3D0-628AFF8F1C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A10310-DDC0-822E-FFAB-F70CE3093D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926630-E53B-8418-0164-762C0CFDF6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5592AA0-B2EC-8569-70B7-E9245F821F7C}"/>
              </a:ext>
            </a:extLst>
          </p:cNvPr>
          <p:cNvSpPr>
            <a:spLocks noGrp="1"/>
          </p:cNvSpPr>
          <p:nvPr>
            <p:ph type="sldNum" sz="quarter" idx="5"/>
          </p:nvPr>
        </p:nvSpPr>
        <p:spPr/>
        <p:txBody>
          <a:bodyPr/>
          <a:lstStyle/>
          <a:p>
            <a:fld id="{7856D9C9-85FD-41E8-B3FD-2C91C8C3D347}" type="slidenum">
              <a:rPr lang="zh-CN" altLang="en-US" smtClean="0"/>
              <a:t>21</a:t>
            </a:fld>
            <a:endParaRPr lang="zh-CN" altLang="en-US"/>
          </a:p>
        </p:txBody>
      </p:sp>
    </p:spTree>
    <p:extLst>
      <p:ext uri="{BB962C8B-B14F-4D97-AF65-F5344CB8AC3E}">
        <p14:creationId xmlns:p14="http://schemas.microsoft.com/office/powerpoint/2010/main" val="2903824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856D9C9-85FD-41E8-B3FD-2C91C8C3D347}" type="slidenum">
              <a:rPr lang="zh-CN" altLang="en-US" smtClean="0"/>
              <a:t>22</a:t>
            </a:fld>
            <a:endParaRPr lang="zh-CN" altLang="en-US"/>
          </a:p>
        </p:txBody>
      </p:sp>
    </p:spTree>
    <p:extLst>
      <p:ext uri="{BB962C8B-B14F-4D97-AF65-F5344CB8AC3E}">
        <p14:creationId xmlns:p14="http://schemas.microsoft.com/office/powerpoint/2010/main" val="120088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856D9C9-85FD-41E8-B3FD-2C91C8C3D347}" type="slidenum">
              <a:rPr lang="zh-CN" altLang="en-US" smtClean="0"/>
              <a:t>23</a:t>
            </a:fld>
            <a:endParaRPr lang="zh-CN" altLang="en-US"/>
          </a:p>
        </p:txBody>
      </p:sp>
    </p:spTree>
    <p:extLst>
      <p:ext uri="{BB962C8B-B14F-4D97-AF65-F5344CB8AC3E}">
        <p14:creationId xmlns:p14="http://schemas.microsoft.com/office/powerpoint/2010/main" val="3911310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856D9C9-85FD-41E8-B3FD-2C91C8C3D347}" type="slidenum">
              <a:rPr lang="zh-CN" altLang="en-US" smtClean="0"/>
              <a:t>24</a:t>
            </a:fld>
            <a:endParaRPr lang="zh-CN" altLang="en-US"/>
          </a:p>
        </p:txBody>
      </p:sp>
    </p:spTree>
    <p:extLst>
      <p:ext uri="{BB962C8B-B14F-4D97-AF65-F5344CB8AC3E}">
        <p14:creationId xmlns:p14="http://schemas.microsoft.com/office/powerpoint/2010/main" val="4057576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4FFA-9093-5D72-D3D0-628AFF8F1C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A10310-DDC0-822E-FFAB-F70CE3093D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926630-E53B-8418-0164-762C0CFDF6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5592AA0-B2EC-8569-70B7-E9245F821F7C}"/>
              </a:ext>
            </a:extLst>
          </p:cNvPr>
          <p:cNvSpPr>
            <a:spLocks noGrp="1"/>
          </p:cNvSpPr>
          <p:nvPr>
            <p:ph type="sldNum" sz="quarter" idx="5"/>
          </p:nvPr>
        </p:nvSpPr>
        <p:spPr/>
        <p:txBody>
          <a:bodyPr/>
          <a:lstStyle/>
          <a:p>
            <a:fld id="{7856D9C9-85FD-41E8-B3FD-2C91C8C3D347}" type="slidenum">
              <a:rPr lang="zh-CN" altLang="en-US" smtClean="0"/>
              <a:t>27</a:t>
            </a:fld>
            <a:endParaRPr lang="zh-CN" altLang="en-US"/>
          </a:p>
        </p:txBody>
      </p:sp>
    </p:spTree>
    <p:extLst>
      <p:ext uri="{BB962C8B-B14F-4D97-AF65-F5344CB8AC3E}">
        <p14:creationId xmlns:p14="http://schemas.microsoft.com/office/powerpoint/2010/main" val="3875797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4FFA-9093-5D72-D3D0-628AFF8F1C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A10310-DDC0-822E-FFAB-F70CE3093D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926630-E53B-8418-0164-762C0CFDF6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5592AA0-B2EC-8569-70B7-E9245F821F7C}"/>
              </a:ext>
            </a:extLst>
          </p:cNvPr>
          <p:cNvSpPr>
            <a:spLocks noGrp="1"/>
          </p:cNvSpPr>
          <p:nvPr>
            <p:ph type="sldNum" sz="quarter" idx="5"/>
          </p:nvPr>
        </p:nvSpPr>
        <p:spPr/>
        <p:txBody>
          <a:bodyPr/>
          <a:lstStyle/>
          <a:p>
            <a:fld id="{7856D9C9-85FD-41E8-B3FD-2C91C8C3D347}" type="slidenum">
              <a:rPr lang="zh-CN" altLang="en-US" smtClean="0"/>
              <a:t>29</a:t>
            </a:fld>
            <a:endParaRPr lang="zh-CN" altLang="en-US"/>
          </a:p>
        </p:txBody>
      </p:sp>
    </p:spTree>
    <p:extLst>
      <p:ext uri="{BB962C8B-B14F-4D97-AF65-F5344CB8AC3E}">
        <p14:creationId xmlns:p14="http://schemas.microsoft.com/office/powerpoint/2010/main" val="2395153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4FFA-9093-5D72-D3D0-628AFF8F1C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A10310-DDC0-822E-FFAB-F70CE3093D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926630-E53B-8418-0164-762C0CFDF6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5592AA0-B2EC-8569-70B7-E9245F821F7C}"/>
              </a:ext>
            </a:extLst>
          </p:cNvPr>
          <p:cNvSpPr>
            <a:spLocks noGrp="1"/>
          </p:cNvSpPr>
          <p:nvPr>
            <p:ph type="sldNum" sz="quarter" idx="5"/>
          </p:nvPr>
        </p:nvSpPr>
        <p:spPr/>
        <p:txBody>
          <a:bodyPr/>
          <a:lstStyle/>
          <a:p>
            <a:fld id="{7856D9C9-85FD-41E8-B3FD-2C91C8C3D347}" type="slidenum">
              <a:rPr lang="zh-CN" altLang="en-US" smtClean="0"/>
              <a:t>30</a:t>
            </a:fld>
            <a:endParaRPr lang="zh-CN" altLang="en-US"/>
          </a:p>
        </p:txBody>
      </p:sp>
    </p:spTree>
    <p:extLst>
      <p:ext uri="{BB962C8B-B14F-4D97-AF65-F5344CB8AC3E}">
        <p14:creationId xmlns:p14="http://schemas.microsoft.com/office/powerpoint/2010/main" val="401225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0DC41-171C-E81A-F04B-EF08CADC2E4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4412574-0C1D-BEDB-C636-8172024CEBB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99937C0-A837-3C8A-9CC0-BFA681EE9D05}"/>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5A00A618-BFE7-E485-EAF2-C7F960BFD74E}"/>
              </a:ext>
            </a:extLst>
          </p:cNvPr>
          <p:cNvSpPr>
            <a:spLocks noGrp="1"/>
          </p:cNvSpPr>
          <p:nvPr>
            <p:ph type="sldNum" sz="quarter" idx="5"/>
          </p:nvPr>
        </p:nvSpPr>
        <p:spPr/>
        <p:txBody>
          <a:bodyPr/>
          <a:lstStyle/>
          <a:p>
            <a:fld id="{7856D9C9-85FD-41E8-B3FD-2C91C8C3D347}" type="slidenum">
              <a:rPr lang="zh-CN" altLang="en-US" smtClean="0"/>
              <a:t>31</a:t>
            </a:fld>
            <a:endParaRPr lang="zh-CN" altLang="en-US"/>
          </a:p>
        </p:txBody>
      </p:sp>
    </p:spTree>
    <p:extLst>
      <p:ext uri="{BB962C8B-B14F-4D97-AF65-F5344CB8AC3E}">
        <p14:creationId xmlns:p14="http://schemas.microsoft.com/office/powerpoint/2010/main" val="2498105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A7233-19C9-929B-7C71-26CF4D46A0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E9863EE-65E6-F872-1E38-9645FB43CD7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AAD903E-8B77-B0A0-927E-F1AD16CA2E3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8CBAA27-5FC1-7038-8A12-B5EF8202E23E}"/>
              </a:ext>
            </a:extLst>
          </p:cNvPr>
          <p:cNvSpPr>
            <a:spLocks noGrp="1"/>
          </p:cNvSpPr>
          <p:nvPr>
            <p:ph type="sldNum" sz="quarter" idx="5"/>
          </p:nvPr>
        </p:nvSpPr>
        <p:spPr/>
        <p:txBody>
          <a:bodyPr/>
          <a:lstStyle/>
          <a:p>
            <a:fld id="{7856D9C9-85FD-41E8-B3FD-2C91C8C3D347}" type="slidenum">
              <a:rPr lang="zh-CN" altLang="en-US" smtClean="0"/>
              <a:t>33</a:t>
            </a:fld>
            <a:endParaRPr lang="zh-CN" altLang="en-US"/>
          </a:p>
        </p:txBody>
      </p:sp>
    </p:spTree>
    <p:extLst>
      <p:ext uri="{BB962C8B-B14F-4D97-AF65-F5344CB8AC3E}">
        <p14:creationId xmlns:p14="http://schemas.microsoft.com/office/powerpoint/2010/main" val="1920100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856D9C9-85FD-41E8-B3FD-2C91C8C3D347}" type="slidenum">
              <a:rPr lang="zh-CN" altLang="en-US" smtClean="0"/>
              <a:t>4</a:t>
            </a:fld>
            <a:endParaRPr lang="zh-CN" altLang="en-US"/>
          </a:p>
        </p:txBody>
      </p:sp>
    </p:spTree>
    <p:extLst>
      <p:ext uri="{BB962C8B-B14F-4D97-AF65-F5344CB8AC3E}">
        <p14:creationId xmlns:p14="http://schemas.microsoft.com/office/powerpoint/2010/main" val="2861469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A7233-19C9-929B-7C71-26CF4D46A0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EE9863EE-65E6-F872-1E38-9645FB43CD76}"/>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AAD903E-8B77-B0A0-927E-F1AD16CA2E39}"/>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8CBAA27-5FC1-7038-8A12-B5EF8202E23E}"/>
              </a:ext>
            </a:extLst>
          </p:cNvPr>
          <p:cNvSpPr>
            <a:spLocks noGrp="1"/>
          </p:cNvSpPr>
          <p:nvPr>
            <p:ph type="sldNum" sz="quarter" idx="5"/>
          </p:nvPr>
        </p:nvSpPr>
        <p:spPr/>
        <p:txBody>
          <a:bodyPr/>
          <a:lstStyle/>
          <a:p>
            <a:fld id="{7856D9C9-85FD-41E8-B3FD-2C91C8C3D347}" type="slidenum">
              <a:rPr lang="zh-CN" altLang="en-US" smtClean="0"/>
              <a:t>34</a:t>
            </a:fld>
            <a:endParaRPr lang="zh-CN" altLang="en-US"/>
          </a:p>
        </p:txBody>
      </p:sp>
    </p:spTree>
    <p:extLst>
      <p:ext uri="{BB962C8B-B14F-4D97-AF65-F5344CB8AC3E}">
        <p14:creationId xmlns:p14="http://schemas.microsoft.com/office/powerpoint/2010/main" val="3420368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4FFA-9093-5D72-D3D0-628AFF8F1C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A10310-DDC0-822E-FFAB-F70CE3093D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926630-E53B-8418-0164-762C0CFDF6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5592AA0-B2EC-8569-70B7-E9245F821F7C}"/>
              </a:ext>
            </a:extLst>
          </p:cNvPr>
          <p:cNvSpPr>
            <a:spLocks noGrp="1"/>
          </p:cNvSpPr>
          <p:nvPr>
            <p:ph type="sldNum" sz="quarter" idx="5"/>
          </p:nvPr>
        </p:nvSpPr>
        <p:spPr/>
        <p:txBody>
          <a:bodyPr/>
          <a:lstStyle/>
          <a:p>
            <a:fld id="{7856D9C9-85FD-41E8-B3FD-2C91C8C3D347}" type="slidenum">
              <a:rPr lang="zh-CN" altLang="en-US" smtClean="0"/>
              <a:t>35</a:t>
            </a:fld>
            <a:endParaRPr lang="zh-CN" altLang="en-US"/>
          </a:p>
        </p:txBody>
      </p:sp>
    </p:spTree>
    <p:extLst>
      <p:ext uri="{BB962C8B-B14F-4D97-AF65-F5344CB8AC3E}">
        <p14:creationId xmlns:p14="http://schemas.microsoft.com/office/powerpoint/2010/main" val="1114144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4FFA-9093-5D72-D3D0-628AFF8F1C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A10310-DDC0-822E-FFAB-F70CE3093D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926630-E53B-8418-0164-762C0CFDF6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5592AA0-B2EC-8569-70B7-E9245F821F7C}"/>
              </a:ext>
            </a:extLst>
          </p:cNvPr>
          <p:cNvSpPr>
            <a:spLocks noGrp="1"/>
          </p:cNvSpPr>
          <p:nvPr>
            <p:ph type="sldNum" sz="quarter" idx="5"/>
          </p:nvPr>
        </p:nvSpPr>
        <p:spPr/>
        <p:txBody>
          <a:bodyPr/>
          <a:lstStyle/>
          <a:p>
            <a:fld id="{7856D9C9-85FD-41E8-B3FD-2C91C8C3D347}" type="slidenum">
              <a:rPr lang="zh-CN" altLang="en-US" smtClean="0"/>
              <a:t>36</a:t>
            </a:fld>
            <a:endParaRPr lang="zh-CN" altLang="en-US"/>
          </a:p>
        </p:txBody>
      </p:sp>
    </p:spTree>
    <p:extLst>
      <p:ext uri="{BB962C8B-B14F-4D97-AF65-F5344CB8AC3E}">
        <p14:creationId xmlns:p14="http://schemas.microsoft.com/office/powerpoint/2010/main" val="2970156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856D9C9-85FD-41E8-B3FD-2C91C8C3D347}" type="slidenum">
              <a:rPr lang="zh-CN" altLang="en-US" smtClean="0"/>
              <a:t>40</a:t>
            </a:fld>
            <a:endParaRPr lang="zh-CN" altLang="en-US"/>
          </a:p>
        </p:txBody>
      </p:sp>
    </p:spTree>
    <p:extLst>
      <p:ext uri="{BB962C8B-B14F-4D97-AF65-F5344CB8AC3E}">
        <p14:creationId xmlns:p14="http://schemas.microsoft.com/office/powerpoint/2010/main" val="2626715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4FFA-9093-5D72-D3D0-628AFF8F1C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A10310-DDC0-822E-FFAB-F70CE3093D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926630-E53B-8418-0164-762C0CFDF6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5592AA0-B2EC-8569-70B7-E9245F821F7C}"/>
              </a:ext>
            </a:extLst>
          </p:cNvPr>
          <p:cNvSpPr>
            <a:spLocks noGrp="1"/>
          </p:cNvSpPr>
          <p:nvPr>
            <p:ph type="sldNum" sz="quarter" idx="5"/>
          </p:nvPr>
        </p:nvSpPr>
        <p:spPr/>
        <p:txBody>
          <a:bodyPr/>
          <a:lstStyle/>
          <a:p>
            <a:fld id="{7856D9C9-85FD-41E8-B3FD-2C91C8C3D347}" type="slidenum">
              <a:rPr lang="zh-CN" altLang="en-US" smtClean="0"/>
              <a:t>42</a:t>
            </a:fld>
            <a:endParaRPr lang="zh-CN" altLang="en-US"/>
          </a:p>
        </p:txBody>
      </p:sp>
    </p:spTree>
    <p:extLst>
      <p:ext uri="{BB962C8B-B14F-4D97-AF65-F5344CB8AC3E}">
        <p14:creationId xmlns:p14="http://schemas.microsoft.com/office/powerpoint/2010/main" val="3205018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4FFA-9093-5D72-D3D0-628AFF8F1C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A10310-DDC0-822E-FFAB-F70CE3093D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926630-E53B-8418-0164-762C0CFDF6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5592AA0-B2EC-8569-70B7-E9245F821F7C}"/>
              </a:ext>
            </a:extLst>
          </p:cNvPr>
          <p:cNvSpPr>
            <a:spLocks noGrp="1"/>
          </p:cNvSpPr>
          <p:nvPr>
            <p:ph type="sldNum" sz="quarter" idx="5"/>
          </p:nvPr>
        </p:nvSpPr>
        <p:spPr/>
        <p:txBody>
          <a:bodyPr/>
          <a:lstStyle/>
          <a:p>
            <a:fld id="{7856D9C9-85FD-41E8-B3FD-2C91C8C3D347}" type="slidenum">
              <a:rPr lang="zh-CN" altLang="en-US" smtClean="0"/>
              <a:t>43</a:t>
            </a:fld>
            <a:endParaRPr lang="zh-CN" altLang="en-US"/>
          </a:p>
        </p:txBody>
      </p:sp>
    </p:spTree>
    <p:extLst>
      <p:ext uri="{BB962C8B-B14F-4D97-AF65-F5344CB8AC3E}">
        <p14:creationId xmlns:p14="http://schemas.microsoft.com/office/powerpoint/2010/main" val="2314239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4FFA-9093-5D72-D3D0-628AFF8F1C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A10310-DDC0-822E-FFAB-F70CE3093D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926630-E53B-8418-0164-762C0CFDF6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5592AA0-B2EC-8569-70B7-E9245F821F7C}"/>
              </a:ext>
            </a:extLst>
          </p:cNvPr>
          <p:cNvSpPr>
            <a:spLocks noGrp="1"/>
          </p:cNvSpPr>
          <p:nvPr>
            <p:ph type="sldNum" sz="quarter" idx="5"/>
          </p:nvPr>
        </p:nvSpPr>
        <p:spPr/>
        <p:txBody>
          <a:bodyPr/>
          <a:lstStyle/>
          <a:p>
            <a:fld id="{7856D9C9-85FD-41E8-B3FD-2C91C8C3D347}" type="slidenum">
              <a:rPr lang="zh-CN" altLang="en-US" smtClean="0"/>
              <a:t>44</a:t>
            </a:fld>
            <a:endParaRPr lang="zh-CN" altLang="en-US"/>
          </a:p>
        </p:txBody>
      </p:sp>
    </p:spTree>
    <p:extLst>
      <p:ext uri="{BB962C8B-B14F-4D97-AF65-F5344CB8AC3E}">
        <p14:creationId xmlns:p14="http://schemas.microsoft.com/office/powerpoint/2010/main" val="927846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856D9C9-85FD-41E8-B3FD-2C91C8C3D347}" type="slidenum">
              <a:rPr lang="zh-CN" altLang="en-US" smtClean="0"/>
              <a:t>46</a:t>
            </a:fld>
            <a:endParaRPr lang="zh-CN" altLang="en-US"/>
          </a:p>
        </p:txBody>
      </p:sp>
    </p:spTree>
    <p:extLst>
      <p:ext uri="{BB962C8B-B14F-4D97-AF65-F5344CB8AC3E}">
        <p14:creationId xmlns:p14="http://schemas.microsoft.com/office/powerpoint/2010/main" val="13327458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856D9C9-85FD-41E8-B3FD-2C91C8C3D347}" type="slidenum">
              <a:rPr lang="zh-CN" altLang="en-US" smtClean="0"/>
              <a:t>47</a:t>
            </a:fld>
            <a:endParaRPr lang="zh-CN" altLang="en-US"/>
          </a:p>
        </p:txBody>
      </p:sp>
    </p:spTree>
    <p:extLst>
      <p:ext uri="{BB962C8B-B14F-4D97-AF65-F5344CB8AC3E}">
        <p14:creationId xmlns:p14="http://schemas.microsoft.com/office/powerpoint/2010/main" val="1630204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856D9C9-85FD-41E8-B3FD-2C91C8C3D347}" type="slidenum">
              <a:rPr lang="zh-CN" altLang="en-US" smtClean="0"/>
              <a:t>48</a:t>
            </a:fld>
            <a:endParaRPr lang="zh-CN" altLang="en-US"/>
          </a:p>
        </p:txBody>
      </p:sp>
    </p:spTree>
    <p:extLst>
      <p:ext uri="{BB962C8B-B14F-4D97-AF65-F5344CB8AC3E}">
        <p14:creationId xmlns:p14="http://schemas.microsoft.com/office/powerpoint/2010/main" val="459479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4FFA-9093-5D72-D3D0-628AFF8F1C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A10310-DDC0-822E-FFAB-F70CE3093D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926630-E53B-8418-0164-762C0CFDF6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5592AA0-B2EC-8569-70B7-E9245F821F7C}"/>
              </a:ext>
            </a:extLst>
          </p:cNvPr>
          <p:cNvSpPr>
            <a:spLocks noGrp="1"/>
          </p:cNvSpPr>
          <p:nvPr>
            <p:ph type="sldNum" sz="quarter" idx="5"/>
          </p:nvPr>
        </p:nvSpPr>
        <p:spPr/>
        <p:txBody>
          <a:bodyPr/>
          <a:lstStyle/>
          <a:p>
            <a:fld id="{7856D9C9-85FD-41E8-B3FD-2C91C8C3D347}" type="slidenum">
              <a:rPr lang="zh-CN" altLang="en-US" smtClean="0"/>
              <a:t>7</a:t>
            </a:fld>
            <a:endParaRPr lang="zh-CN" altLang="en-US"/>
          </a:p>
        </p:txBody>
      </p:sp>
    </p:spTree>
    <p:extLst>
      <p:ext uri="{BB962C8B-B14F-4D97-AF65-F5344CB8AC3E}">
        <p14:creationId xmlns:p14="http://schemas.microsoft.com/office/powerpoint/2010/main" val="958536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856D9C9-85FD-41E8-B3FD-2C91C8C3D347}" type="slidenum">
              <a:rPr lang="zh-CN" altLang="en-US" smtClean="0"/>
              <a:t>51</a:t>
            </a:fld>
            <a:endParaRPr lang="zh-CN" altLang="en-US"/>
          </a:p>
        </p:txBody>
      </p:sp>
    </p:spTree>
    <p:extLst>
      <p:ext uri="{BB962C8B-B14F-4D97-AF65-F5344CB8AC3E}">
        <p14:creationId xmlns:p14="http://schemas.microsoft.com/office/powerpoint/2010/main" val="3869083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856D9C9-85FD-41E8-B3FD-2C91C8C3D347}" type="slidenum">
              <a:rPr lang="zh-CN" altLang="en-US" smtClean="0"/>
              <a:t>56</a:t>
            </a:fld>
            <a:endParaRPr lang="zh-CN" altLang="en-US"/>
          </a:p>
        </p:txBody>
      </p:sp>
    </p:spTree>
    <p:extLst>
      <p:ext uri="{BB962C8B-B14F-4D97-AF65-F5344CB8AC3E}">
        <p14:creationId xmlns:p14="http://schemas.microsoft.com/office/powerpoint/2010/main" val="2055933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4FFA-9093-5D72-D3D0-628AFF8F1C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A10310-DDC0-822E-FFAB-F70CE3093D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926630-E53B-8418-0164-762C0CFDF6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5592AA0-B2EC-8569-70B7-E9245F821F7C}"/>
              </a:ext>
            </a:extLst>
          </p:cNvPr>
          <p:cNvSpPr>
            <a:spLocks noGrp="1"/>
          </p:cNvSpPr>
          <p:nvPr>
            <p:ph type="sldNum" sz="quarter" idx="5"/>
          </p:nvPr>
        </p:nvSpPr>
        <p:spPr/>
        <p:txBody>
          <a:bodyPr/>
          <a:lstStyle/>
          <a:p>
            <a:fld id="{7856D9C9-85FD-41E8-B3FD-2C91C8C3D347}" type="slidenum">
              <a:rPr lang="zh-CN" altLang="en-US" smtClean="0"/>
              <a:t>9</a:t>
            </a:fld>
            <a:endParaRPr lang="zh-CN" altLang="en-US"/>
          </a:p>
        </p:txBody>
      </p:sp>
    </p:spTree>
    <p:extLst>
      <p:ext uri="{BB962C8B-B14F-4D97-AF65-F5344CB8AC3E}">
        <p14:creationId xmlns:p14="http://schemas.microsoft.com/office/powerpoint/2010/main" val="378577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3C5E6-4F88-271B-55E5-2B725FED7BF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6CC3A0DD-8AEF-B1AA-93D9-8D246A88D47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8E562D5-1950-B8DF-50FE-FF9E2930E39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C52AB65F-D5F4-815C-C4C1-51B0BCC98E83}"/>
              </a:ext>
            </a:extLst>
          </p:cNvPr>
          <p:cNvSpPr>
            <a:spLocks noGrp="1"/>
          </p:cNvSpPr>
          <p:nvPr>
            <p:ph type="sldNum" sz="quarter" idx="5"/>
          </p:nvPr>
        </p:nvSpPr>
        <p:spPr/>
        <p:txBody>
          <a:bodyPr/>
          <a:lstStyle/>
          <a:p>
            <a:fld id="{7856D9C9-85FD-41E8-B3FD-2C91C8C3D347}" type="slidenum">
              <a:rPr lang="zh-CN" altLang="en-US" smtClean="0"/>
              <a:t>10</a:t>
            </a:fld>
            <a:endParaRPr lang="zh-CN" altLang="en-US"/>
          </a:p>
        </p:txBody>
      </p:sp>
    </p:spTree>
    <p:extLst>
      <p:ext uri="{BB962C8B-B14F-4D97-AF65-F5344CB8AC3E}">
        <p14:creationId xmlns:p14="http://schemas.microsoft.com/office/powerpoint/2010/main" val="4166458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4FFA-9093-5D72-D3D0-628AFF8F1C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A10310-DDC0-822E-FFAB-F70CE3093D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926630-E53B-8418-0164-762C0CFDF6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5592AA0-B2EC-8569-70B7-E9245F821F7C}"/>
              </a:ext>
            </a:extLst>
          </p:cNvPr>
          <p:cNvSpPr>
            <a:spLocks noGrp="1"/>
          </p:cNvSpPr>
          <p:nvPr>
            <p:ph type="sldNum" sz="quarter" idx="5"/>
          </p:nvPr>
        </p:nvSpPr>
        <p:spPr/>
        <p:txBody>
          <a:bodyPr/>
          <a:lstStyle/>
          <a:p>
            <a:fld id="{7856D9C9-85FD-41E8-B3FD-2C91C8C3D347}" type="slidenum">
              <a:rPr lang="zh-CN" altLang="en-US" smtClean="0"/>
              <a:t>12</a:t>
            </a:fld>
            <a:endParaRPr lang="zh-CN" altLang="en-US"/>
          </a:p>
        </p:txBody>
      </p:sp>
    </p:spTree>
    <p:extLst>
      <p:ext uri="{BB962C8B-B14F-4D97-AF65-F5344CB8AC3E}">
        <p14:creationId xmlns:p14="http://schemas.microsoft.com/office/powerpoint/2010/main" val="1459485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4FFA-9093-5D72-D3D0-628AFF8F1C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A10310-DDC0-822E-FFAB-F70CE3093D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926630-E53B-8418-0164-762C0CFDF6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5592AA0-B2EC-8569-70B7-E9245F821F7C}"/>
              </a:ext>
            </a:extLst>
          </p:cNvPr>
          <p:cNvSpPr>
            <a:spLocks noGrp="1"/>
          </p:cNvSpPr>
          <p:nvPr>
            <p:ph type="sldNum" sz="quarter" idx="5"/>
          </p:nvPr>
        </p:nvSpPr>
        <p:spPr/>
        <p:txBody>
          <a:bodyPr/>
          <a:lstStyle/>
          <a:p>
            <a:fld id="{7856D9C9-85FD-41E8-B3FD-2C91C8C3D347}" type="slidenum">
              <a:rPr lang="zh-CN" altLang="en-US" smtClean="0"/>
              <a:t>13</a:t>
            </a:fld>
            <a:endParaRPr lang="zh-CN" altLang="en-US"/>
          </a:p>
        </p:txBody>
      </p:sp>
    </p:spTree>
    <p:extLst>
      <p:ext uri="{BB962C8B-B14F-4D97-AF65-F5344CB8AC3E}">
        <p14:creationId xmlns:p14="http://schemas.microsoft.com/office/powerpoint/2010/main" val="266926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856D9C9-85FD-41E8-B3FD-2C91C8C3D347}" type="slidenum">
              <a:rPr lang="zh-CN" altLang="en-US" smtClean="0"/>
              <a:t>15</a:t>
            </a:fld>
            <a:endParaRPr lang="zh-CN" altLang="en-US"/>
          </a:p>
        </p:txBody>
      </p:sp>
    </p:spTree>
    <p:extLst>
      <p:ext uri="{BB962C8B-B14F-4D97-AF65-F5344CB8AC3E}">
        <p14:creationId xmlns:p14="http://schemas.microsoft.com/office/powerpoint/2010/main" val="3757571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4FFA-9093-5D72-D3D0-628AFF8F1CF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76A10310-DDC0-822E-FFAB-F70CE3093D1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2926630-E53B-8418-0164-762C0CFDF6E1}"/>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5592AA0-B2EC-8569-70B7-E9245F821F7C}"/>
              </a:ext>
            </a:extLst>
          </p:cNvPr>
          <p:cNvSpPr>
            <a:spLocks noGrp="1"/>
          </p:cNvSpPr>
          <p:nvPr>
            <p:ph type="sldNum" sz="quarter" idx="5"/>
          </p:nvPr>
        </p:nvSpPr>
        <p:spPr/>
        <p:txBody>
          <a:bodyPr/>
          <a:lstStyle/>
          <a:p>
            <a:fld id="{7856D9C9-85FD-41E8-B3FD-2C91C8C3D347}" type="slidenum">
              <a:rPr lang="zh-CN" altLang="en-US" smtClean="0"/>
              <a:t>19</a:t>
            </a:fld>
            <a:endParaRPr lang="zh-CN" altLang="en-US"/>
          </a:p>
        </p:txBody>
      </p:sp>
    </p:spTree>
    <p:extLst>
      <p:ext uri="{BB962C8B-B14F-4D97-AF65-F5344CB8AC3E}">
        <p14:creationId xmlns:p14="http://schemas.microsoft.com/office/powerpoint/2010/main" val="165026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ABA8FC-A7EF-CA38-D008-190EF126869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AC4CD94-EEF9-E88B-BCB3-70CE6D2B06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8BA172A-C505-C998-26D3-97D8707BE7E3}"/>
              </a:ext>
            </a:extLst>
          </p:cNvPr>
          <p:cNvSpPr>
            <a:spLocks noGrp="1"/>
          </p:cNvSpPr>
          <p:nvPr>
            <p:ph type="dt" sz="half" idx="10"/>
          </p:nvPr>
        </p:nvSpPr>
        <p:spPr/>
        <p:txBody>
          <a:bodyPr/>
          <a:lstStyle/>
          <a:p>
            <a:fld id="{B4ED0A89-CC9E-4B8A-9A43-E4BFEA0B2139}" type="datetime1">
              <a:rPr lang="zh-CN" altLang="en-US" smtClean="0"/>
              <a:t>2024/4/6</a:t>
            </a:fld>
            <a:endParaRPr lang="zh-CN" altLang="en-US"/>
          </a:p>
        </p:txBody>
      </p:sp>
      <p:sp>
        <p:nvSpPr>
          <p:cNvPr id="5" name="页脚占位符 4">
            <a:extLst>
              <a:ext uri="{FF2B5EF4-FFF2-40B4-BE49-F238E27FC236}">
                <a16:creationId xmlns:a16="http://schemas.microsoft.com/office/drawing/2014/main" id="{D4BD91E4-FC92-0F51-BA32-A66D6C37C9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F6D78F-5643-AE9D-ED11-530224526031}"/>
              </a:ext>
            </a:extLst>
          </p:cNvPr>
          <p:cNvSpPr>
            <a:spLocks noGrp="1"/>
          </p:cNvSpPr>
          <p:nvPr>
            <p:ph type="sldNum" sz="quarter" idx="12"/>
          </p:nvPr>
        </p:nvSpPr>
        <p:spPr/>
        <p:txBody>
          <a:bodyPr/>
          <a:lstStyle/>
          <a:p>
            <a:fld id="{021B3661-2E22-49FD-A9F5-FDF392D50472}" type="slidenum">
              <a:rPr lang="zh-CN" altLang="en-US" smtClean="0"/>
              <a:t>‹#›</a:t>
            </a:fld>
            <a:endParaRPr lang="zh-CN" altLang="en-US"/>
          </a:p>
        </p:txBody>
      </p:sp>
    </p:spTree>
    <p:extLst>
      <p:ext uri="{BB962C8B-B14F-4D97-AF65-F5344CB8AC3E}">
        <p14:creationId xmlns:p14="http://schemas.microsoft.com/office/powerpoint/2010/main" val="2655425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65687C-BE06-0E14-667D-9398101FC47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701C39B-6F0C-7EF9-C6B3-411106DC79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C46EF8-7671-6CD2-A115-65BA8AF3D9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E5B013D-D923-888E-31D6-1A8669AD808D}"/>
              </a:ext>
            </a:extLst>
          </p:cNvPr>
          <p:cNvSpPr>
            <a:spLocks noGrp="1"/>
          </p:cNvSpPr>
          <p:nvPr>
            <p:ph type="dt" sz="half" idx="10"/>
          </p:nvPr>
        </p:nvSpPr>
        <p:spPr/>
        <p:txBody>
          <a:bodyPr/>
          <a:lstStyle/>
          <a:p>
            <a:fld id="{FA48AFE7-EFAD-4CE9-A159-4AFFB5798EAD}" type="datetime1">
              <a:rPr lang="zh-CN" altLang="en-US" smtClean="0"/>
              <a:t>2024/4/6</a:t>
            </a:fld>
            <a:endParaRPr lang="zh-CN" altLang="en-US"/>
          </a:p>
        </p:txBody>
      </p:sp>
      <p:sp>
        <p:nvSpPr>
          <p:cNvPr id="6" name="页脚占位符 5">
            <a:extLst>
              <a:ext uri="{FF2B5EF4-FFF2-40B4-BE49-F238E27FC236}">
                <a16:creationId xmlns:a16="http://schemas.microsoft.com/office/drawing/2014/main" id="{69ECB576-508E-B858-E72D-719BEED432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13E355E-D442-FD1B-5398-6250AD2A1A44}"/>
              </a:ext>
            </a:extLst>
          </p:cNvPr>
          <p:cNvSpPr>
            <a:spLocks noGrp="1"/>
          </p:cNvSpPr>
          <p:nvPr>
            <p:ph type="sldNum" sz="quarter" idx="12"/>
          </p:nvPr>
        </p:nvSpPr>
        <p:spPr/>
        <p:txBody>
          <a:bodyPr/>
          <a:lstStyle/>
          <a:p>
            <a:fld id="{021B3661-2E22-49FD-A9F5-FDF392D50472}" type="slidenum">
              <a:rPr lang="zh-CN" altLang="en-US" smtClean="0"/>
              <a:t>‹#›</a:t>
            </a:fld>
            <a:endParaRPr lang="zh-CN" altLang="en-US"/>
          </a:p>
        </p:txBody>
      </p:sp>
    </p:spTree>
    <p:extLst>
      <p:ext uri="{BB962C8B-B14F-4D97-AF65-F5344CB8AC3E}">
        <p14:creationId xmlns:p14="http://schemas.microsoft.com/office/powerpoint/2010/main" val="2620401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40B8B4-7956-64BD-97DE-BA7F67A5B86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8F30B6C-BB2E-66DB-E032-902F76D57C7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98D539E-0FA4-3E6E-E72E-9A3A95372EE6}"/>
              </a:ext>
            </a:extLst>
          </p:cNvPr>
          <p:cNvSpPr>
            <a:spLocks noGrp="1"/>
          </p:cNvSpPr>
          <p:nvPr>
            <p:ph type="dt" sz="half" idx="10"/>
          </p:nvPr>
        </p:nvSpPr>
        <p:spPr/>
        <p:txBody>
          <a:bodyPr/>
          <a:lstStyle/>
          <a:p>
            <a:fld id="{C050B168-E883-462D-95CC-9D27BABB3126}" type="datetime1">
              <a:rPr lang="zh-CN" altLang="en-US" smtClean="0"/>
              <a:t>2024/4/6</a:t>
            </a:fld>
            <a:endParaRPr lang="zh-CN" altLang="en-US"/>
          </a:p>
        </p:txBody>
      </p:sp>
      <p:sp>
        <p:nvSpPr>
          <p:cNvPr id="5" name="页脚占位符 4">
            <a:extLst>
              <a:ext uri="{FF2B5EF4-FFF2-40B4-BE49-F238E27FC236}">
                <a16:creationId xmlns:a16="http://schemas.microsoft.com/office/drawing/2014/main" id="{41BA0E58-468E-EEFB-7B5E-FCA0E175F36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623B713-5F7B-7721-A381-0B840483387D}"/>
              </a:ext>
            </a:extLst>
          </p:cNvPr>
          <p:cNvSpPr>
            <a:spLocks noGrp="1"/>
          </p:cNvSpPr>
          <p:nvPr>
            <p:ph type="sldNum" sz="quarter" idx="12"/>
          </p:nvPr>
        </p:nvSpPr>
        <p:spPr/>
        <p:txBody>
          <a:bodyPr/>
          <a:lstStyle/>
          <a:p>
            <a:fld id="{021B3661-2E22-49FD-A9F5-FDF392D50472}" type="slidenum">
              <a:rPr lang="zh-CN" altLang="en-US" smtClean="0"/>
              <a:t>‹#›</a:t>
            </a:fld>
            <a:endParaRPr lang="zh-CN" altLang="en-US"/>
          </a:p>
        </p:txBody>
      </p:sp>
    </p:spTree>
    <p:extLst>
      <p:ext uri="{BB962C8B-B14F-4D97-AF65-F5344CB8AC3E}">
        <p14:creationId xmlns:p14="http://schemas.microsoft.com/office/powerpoint/2010/main" val="424720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C2AE340-B0F5-F9BC-BDC0-58B02BA66DC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D7BADB6-8BF4-3B23-16E8-1E13B80181B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9824B8-8224-C06A-477A-DE3D06D5C87C}"/>
              </a:ext>
            </a:extLst>
          </p:cNvPr>
          <p:cNvSpPr>
            <a:spLocks noGrp="1"/>
          </p:cNvSpPr>
          <p:nvPr>
            <p:ph type="dt" sz="half" idx="10"/>
          </p:nvPr>
        </p:nvSpPr>
        <p:spPr/>
        <p:txBody>
          <a:bodyPr/>
          <a:lstStyle/>
          <a:p>
            <a:fld id="{F1D10AC3-1BE3-4CE8-8349-3D7690F1F871}" type="datetime1">
              <a:rPr lang="zh-CN" altLang="en-US" smtClean="0"/>
              <a:t>2024/4/6</a:t>
            </a:fld>
            <a:endParaRPr lang="zh-CN" altLang="en-US"/>
          </a:p>
        </p:txBody>
      </p:sp>
      <p:sp>
        <p:nvSpPr>
          <p:cNvPr id="5" name="页脚占位符 4">
            <a:extLst>
              <a:ext uri="{FF2B5EF4-FFF2-40B4-BE49-F238E27FC236}">
                <a16:creationId xmlns:a16="http://schemas.microsoft.com/office/drawing/2014/main" id="{5E052BC9-17FF-C18B-2101-1BC1B51502C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A5509CF-6A17-73C2-B8C3-1ADE87372B17}"/>
              </a:ext>
            </a:extLst>
          </p:cNvPr>
          <p:cNvSpPr>
            <a:spLocks noGrp="1"/>
          </p:cNvSpPr>
          <p:nvPr>
            <p:ph type="sldNum" sz="quarter" idx="12"/>
          </p:nvPr>
        </p:nvSpPr>
        <p:spPr/>
        <p:txBody>
          <a:bodyPr/>
          <a:lstStyle/>
          <a:p>
            <a:fld id="{021B3661-2E22-49FD-A9F5-FDF392D50472}" type="slidenum">
              <a:rPr lang="zh-CN" altLang="en-US" smtClean="0"/>
              <a:t>‹#›</a:t>
            </a:fld>
            <a:endParaRPr lang="zh-CN" altLang="en-US"/>
          </a:p>
        </p:txBody>
      </p:sp>
    </p:spTree>
    <p:extLst>
      <p:ext uri="{BB962C8B-B14F-4D97-AF65-F5344CB8AC3E}">
        <p14:creationId xmlns:p14="http://schemas.microsoft.com/office/powerpoint/2010/main" val="65563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88F2F1-FE28-712C-1E46-010B83AC667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EA1DF3-2848-252A-8056-3B5E88BAA83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46D720C-E796-3983-6B98-C5C895027A99}"/>
              </a:ext>
            </a:extLst>
          </p:cNvPr>
          <p:cNvSpPr>
            <a:spLocks noGrp="1"/>
          </p:cNvSpPr>
          <p:nvPr>
            <p:ph type="dt" sz="half" idx="10"/>
          </p:nvPr>
        </p:nvSpPr>
        <p:spPr/>
        <p:txBody>
          <a:bodyPr/>
          <a:lstStyle/>
          <a:p>
            <a:fld id="{6868BF52-15A2-4E50-80CA-B7BB97C8DC2C}" type="datetime1">
              <a:rPr lang="zh-CN" altLang="en-US" smtClean="0"/>
              <a:t>2024/4/6</a:t>
            </a:fld>
            <a:endParaRPr lang="zh-CN" altLang="en-US"/>
          </a:p>
        </p:txBody>
      </p:sp>
      <p:sp>
        <p:nvSpPr>
          <p:cNvPr id="5" name="页脚占位符 4">
            <a:extLst>
              <a:ext uri="{FF2B5EF4-FFF2-40B4-BE49-F238E27FC236}">
                <a16:creationId xmlns:a16="http://schemas.microsoft.com/office/drawing/2014/main" id="{47F976E6-92A8-9E5E-DFE1-37114054E1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AA0259-DD42-5CBB-DC41-A04AC547495D}"/>
              </a:ext>
            </a:extLst>
          </p:cNvPr>
          <p:cNvSpPr>
            <a:spLocks noGrp="1"/>
          </p:cNvSpPr>
          <p:nvPr>
            <p:ph type="sldNum" sz="quarter" idx="12"/>
          </p:nvPr>
        </p:nvSpPr>
        <p:spPr/>
        <p:txBody>
          <a:bodyPr/>
          <a:lstStyle/>
          <a:p>
            <a:fld id="{021B3661-2E22-49FD-A9F5-FDF392D50472}" type="slidenum">
              <a:rPr lang="zh-CN" altLang="en-US" smtClean="0"/>
              <a:t>‹#›</a:t>
            </a:fld>
            <a:endParaRPr lang="zh-CN" altLang="en-US"/>
          </a:p>
        </p:txBody>
      </p:sp>
    </p:spTree>
    <p:extLst>
      <p:ext uri="{BB962C8B-B14F-4D97-AF65-F5344CB8AC3E}">
        <p14:creationId xmlns:p14="http://schemas.microsoft.com/office/powerpoint/2010/main" val="3736109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30A036-B815-429E-D964-86E59DE287B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05429BA-073D-CA37-394B-56D70CAEA2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667A7FD-4062-B788-A00A-AB0181178935}"/>
              </a:ext>
            </a:extLst>
          </p:cNvPr>
          <p:cNvSpPr>
            <a:spLocks noGrp="1"/>
          </p:cNvSpPr>
          <p:nvPr>
            <p:ph type="dt" sz="half" idx="10"/>
          </p:nvPr>
        </p:nvSpPr>
        <p:spPr/>
        <p:txBody>
          <a:bodyPr/>
          <a:lstStyle/>
          <a:p>
            <a:fld id="{368ABF98-0DF2-47F7-8648-70573E376886}" type="datetime1">
              <a:rPr lang="zh-CN" altLang="en-US" smtClean="0"/>
              <a:t>2024/4/6</a:t>
            </a:fld>
            <a:endParaRPr lang="zh-CN" altLang="en-US"/>
          </a:p>
        </p:txBody>
      </p:sp>
      <p:sp>
        <p:nvSpPr>
          <p:cNvPr id="5" name="页脚占位符 4">
            <a:extLst>
              <a:ext uri="{FF2B5EF4-FFF2-40B4-BE49-F238E27FC236}">
                <a16:creationId xmlns:a16="http://schemas.microsoft.com/office/drawing/2014/main" id="{91402234-B7B9-FCC3-619D-C4BBC2FD99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82751B-9612-60EE-81EB-8BF56497B5F4}"/>
              </a:ext>
            </a:extLst>
          </p:cNvPr>
          <p:cNvSpPr>
            <a:spLocks noGrp="1"/>
          </p:cNvSpPr>
          <p:nvPr>
            <p:ph type="sldNum" sz="quarter" idx="12"/>
          </p:nvPr>
        </p:nvSpPr>
        <p:spPr/>
        <p:txBody>
          <a:bodyPr/>
          <a:lstStyle/>
          <a:p>
            <a:fld id="{021B3661-2E22-49FD-A9F5-FDF392D50472}" type="slidenum">
              <a:rPr lang="zh-CN" altLang="en-US" smtClean="0"/>
              <a:t>‹#›</a:t>
            </a:fld>
            <a:endParaRPr lang="zh-CN" altLang="en-US"/>
          </a:p>
        </p:txBody>
      </p:sp>
    </p:spTree>
    <p:extLst>
      <p:ext uri="{BB962C8B-B14F-4D97-AF65-F5344CB8AC3E}">
        <p14:creationId xmlns:p14="http://schemas.microsoft.com/office/powerpoint/2010/main" val="1039734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C5C38-AC67-A4F0-22FD-1D566821ED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3E618A4-D40E-DF12-9640-3ED9C37174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DDC1E93-3FB1-3A02-94E8-2668619D9EF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D9FEA60-91EB-22D2-F4B5-25FF12FA1EF1}"/>
              </a:ext>
            </a:extLst>
          </p:cNvPr>
          <p:cNvSpPr>
            <a:spLocks noGrp="1"/>
          </p:cNvSpPr>
          <p:nvPr>
            <p:ph type="dt" sz="half" idx="10"/>
          </p:nvPr>
        </p:nvSpPr>
        <p:spPr/>
        <p:txBody>
          <a:bodyPr/>
          <a:lstStyle/>
          <a:p>
            <a:fld id="{118132A7-1F18-41D9-BB77-E07D3521E3B3}" type="datetime1">
              <a:rPr lang="zh-CN" altLang="en-US" smtClean="0"/>
              <a:t>2024/4/6</a:t>
            </a:fld>
            <a:endParaRPr lang="zh-CN" altLang="en-US"/>
          </a:p>
        </p:txBody>
      </p:sp>
      <p:sp>
        <p:nvSpPr>
          <p:cNvPr id="6" name="页脚占位符 5">
            <a:extLst>
              <a:ext uri="{FF2B5EF4-FFF2-40B4-BE49-F238E27FC236}">
                <a16:creationId xmlns:a16="http://schemas.microsoft.com/office/drawing/2014/main" id="{B5F80EF1-99CD-78B5-0B19-D26E6794AFE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FC1D6FC-210C-E489-D498-8B67D5552D31}"/>
              </a:ext>
            </a:extLst>
          </p:cNvPr>
          <p:cNvSpPr>
            <a:spLocks noGrp="1"/>
          </p:cNvSpPr>
          <p:nvPr>
            <p:ph type="sldNum" sz="quarter" idx="12"/>
          </p:nvPr>
        </p:nvSpPr>
        <p:spPr/>
        <p:txBody>
          <a:bodyPr/>
          <a:lstStyle/>
          <a:p>
            <a:fld id="{021B3661-2E22-49FD-A9F5-FDF392D50472}" type="slidenum">
              <a:rPr lang="zh-CN" altLang="en-US" smtClean="0"/>
              <a:t>‹#›</a:t>
            </a:fld>
            <a:endParaRPr lang="zh-CN" altLang="en-US"/>
          </a:p>
        </p:txBody>
      </p:sp>
    </p:spTree>
    <p:extLst>
      <p:ext uri="{BB962C8B-B14F-4D97-AF65-F5344CB8AC3E}">
        <p14:creationId xmlns:p14="http://schemas.microsoft.com/office/powerpoint/2010/main" val="144788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B6D1EF-7298-7F6B-8EEF-B2D5F7B93F7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21F6AAE-6A69-592C-174A-9076D9A4AE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A0A4D7-872A-3A2D-7704-75ED678E228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76AC194-284D-6A7A-8DA4-C480997F63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C7661E4-0401-7A22-C438-79A707EF750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E4111D6-8F9B-50A9-1AF4-6403DBEAA25D}"/>
              </a:ext>
            </a:extLst>
          </p:cNvPr>
          <p:cNvSpPr>
            <a:spLocks noGrp="1"/>
          </p:cNvSpPr>
          <p:nvPr>
            <p:ph type="dt" sz="half" idx="10"/>
          </p:nvPr>
        </p:nvSpPr>
        <p:spPr/>
        <p:txBody>
          <a:bodyPr/>
          <a:lstStyle/>
          <a:p>
            <a:fld id="{54826E6A-F034-4DB9-9B42-362A313455BC}" type="datetime1">
              <a:rPr lang="zh-CN" altLang="en-US" smtClean="0"/>
              <a:t>2024/4/6</a:t>
            </a:fld>
            <a:endParaRPr lang="zh-CN" altLang="en-US"/>
          </a:p>
        </p:txBody>
      </p:sp>
      <p:sp>
        <p:nvSpPr>
          <p:cNvPr id="8" name="页脚占位符 7">
            <a:extLst>
              <a:ext uri="{FF2B5EF4-FFF2-40B4-BE49-F238E27FC236}">
                <a16:creationId xmlns:a16="http://schemas.microsoft.com/office/drawing/2014/main" id="{4A04DCFA-1F62-31AE-A588-0BBBEBE25A2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75D8B70-415D-13D8-E431-38946FC99CAC}"/>
              </a:ext>
            </a:extLst>
          </p:cNvPr>
          <p:cNvSpPr>
            <a:spLocks noGrp="1"/>
          </p:cNvSpPr>
          <p:nvPr>
            <p:ph type="sldNum" sz="quarter" idx="12"/>
          </p:nvPr>
        </p:nvSpPr>
        <p:spPr/>
        <p:txBody>
          <a:bodyPr/>
          <a:lstStyle/>
          <a:p>
            <a:fld id="{021B3661-2E22-49FD-A9F5-FDF392D50472}" type="slidenum">
              <a:rPr lang="zh-CN" altLang="en-US" smtClean="0"/>
              <a:t>‹#›</a:t>
            </a:fld>
            <a:endParaRPr lang="zh-CN" altLang="en-US"/>
          </a:p>
        </p:txBody>
      </p:sp>
    </p:spTree>
    <p:extLst>
      <p:ext uri="{BB962C8B-B14F-4D97-AF65-F5344CB8AC3E}">
        <p14:creationId xmlns:p14="http://schemas.microsoft.com/office/powerpoint/2010/main" val="2581172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3071A9-5676-4008-A71C-44FACDD4185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44DD45E-F45A-7C70-4C7E-1AB3ED451605}"/>
              </a:ext>
            </a:extLst>
          </p:cNvPr>
          <p:cNvSpPr>
            <a:spLocks noGrp="1"/>
          </p:cNvSpPr>
          <p:nvPr>
            <p:ph type="dt" sz="half" idx="10"/>
          </p:nvPr>
        </p:nvSpPr>
        <p:spPr/>
        <p:txBody>
          <a:bodyPr/>
          <a:lstStyle/>
          <a:p>
            <a:fld id="{F85C721B-A58E-417A-B3DF-0EA091B8A6C1}" type="datetime1">
              <a:rPr lang="zh-CN" altLang="en-US" smtClean="0"/>
              <a:t>2024/4/6</a:t>
            </a:fld>
            <a:endParaRPr lang="zh-CN" altLang="en-US"/>
          </a:p>
        </p:txBody>
      </p:sp>
      <p:sp>
        <p:nvSpPr>
          <p:cNvPr id="4" name="页脚占位符 3">
            <a:extLst>
              <a:ext uri="{FF2B5EF4-FFF2-40B4-BE49-F238E27FC236}">
                <a16:creationId xmlns:a16="http://schemas.microsoft.com/office/drawing/2014/main" id="{4A0D2C43-81DA-217B-943D-78C075BABF5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8815B49-1C3B-2931-43FB-892F5049FF56}"/>
              </a:ext>
            </a:extLst>
          </p:cNvPr>
          <p:cNvSpPr>
            <a:spLocks noGrp="1"/>
          </p:cNvSpPr>
          <p:nvPr>
            <p:ph type="sldNum" sz="quarter" idx="12"/>
          </p:nvPr>
        </p:nvSpPr>
        <p:spPr/>
        <p:txBody>
          <a:bodyPr/>
          <a:lstStyle/>
          <a:p>
            <a:fld id="{021B3661-2E22-49FD-A9F5-FDF392D50472}" type="slidenum">
              <a:rPr lang="zh-CN" altLang="en-US" smtClean="0"/>
              <a:t>‹#›</a:t>
            </a:fld>
            <a:endParaRPr lang="zh-CN" altLang="en-US"/>
          </a:p>
        </p:txBody>
      </p:sp>
    </p:spTree>
    <p:extLst>
      <p:ext uri="{BB962C8B-B14F-4D97-AF65-F5344CB8AC3E}">
        <p14:creationId xmlns:p14="http://schemas.microsoft.com/office/powerpoint/2010/main" val="4023176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3071A9-5676-4008-A71C-44FACDD41854}"/>
              </a:ext>
            </a:extLst>
          </p:cNvPr>
          <p:cNvSpPr>
            <a:spLocks noGrp="1"/>
          </p:cNvSpPr>
          <p:nvPr>
            <p:ph type="title"/>
          </p:nvPr>
        </p:nvSpPr>
        <p:spPr>
          <a:xfrm>
            <a:off x="319585" y="232059"/>
            <a:ext cx="6872785" cy="467387"/>
          </a:xfrm>
        </p:spPr>
        <p:txBody>
          <a:bodyPr>
            <a:normAutofit/>
          </a:bodyPr>
          <a:lstStyle>
            <a:lvl1pPr>
              <a:defRPr sz="1800">
                <a:latin typeface="宋体" panose="02010600030101010101" pitchFamily="2" charset="-122"/>
                <a:ea typeface="宋体" panose="02010600030101010101" pitchFamily="2"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44DD45E-F45A-7C70-4C7E-1AB3ED451605}"/>
              </a:ext>
            </a:extLst>
          </p:cNvPr>
          <p:cNvSpPr>
            <a:spLocks noGrp="1"/>
          </p:cNvSpPr>
          <p:nvPr>
            <p:ph type="dt" sz="half" idx="10"/>
          </p:nvPr>
        </p:nvSpPr>
        <p:spPr/>
        <p:txBody>
          <a:bodyPr/>
          <a:lstStyle/>
          <a:p>
            <a:fld id="{F85C721B-A58E-417A-B3DF-0EA091B8A6C1}" type="datetime1">
              <a:rPr lang="zh-CN" altLang="en-US" smtClean="0"/>
              <a:t>2024/4/6</a:t>
            </a:fld>
            <a:endParaRPr lang="zh-CN" altLang="en-US"/>
          </a:p>
        </p:txBody>
      </p:sp>
      <p:sp>
        <p:nvSpPr>
          <p:cNvPr id="4" name="页脚占位符 3">
            <a:extLst>
              <a:ext uri="{FF2B5EF4-FFF2-40B4-BE49-F238E27FC236}">
                <a16:creationId xmlns:a16="http://schemas.microsoft.com/office/drawing/2014/main" id="{4A0D2C43-81DA-217B-943D-78C075BABF52}"/>
              </a:ext>
            </a:extLst>
          </p:cNvPr>
          <p:cNvSpPr>
            <a:spLocks noGrp="1"/>
          </p:cNvSpPr>
          <p:nvPr>
            <p:ph type="ftr" sz="quarter" idx="11"/>
          </p:nvPr>
        </p:nvSpPr>
        <p:spPr/>
        <p:txBody>
          <a:bodyPr/>
          <a:lstStyle/>
          <a:p>
            <a:endParaRPr lang="zh-CN" altLang="en-US"/>
          </a:p>
        </p:txBody>
      </p:sp>
      <p:sp>
        <p:nvSpPr>
          <p:cNvPr id="7" name="灯片编号占位符 1">
            <a:extLst>
              <a:ext uri="{FF2B5EF4-FFF2-40B4-BE49-F238E27FC236}">
                <a16:creationId xmlns:a16="http://schemas.microsoft.com/office/drawing/2014/main" id="{BC460FBE-DCEA-9861-8EFC-34660ADED1D6}"/>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a:t>
            </a:fld>
            <a:endParaRPr lang="zh-CN" altLang="en-US" dirty="0"/>
          </a:p>
        </p:txBody>
      </p:sp>
    </p:spTree>
    <p:extLst>
      <p:ext uri="{BB962C8B-B14F-4D97-AF65-F5344CB8AC3E}">
        <p14:creationId xmlns:p14="http://schemas.microsoft.com/office/powerpoint/2010/main" val="1907437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E50B7A-A6C2-745E-4CDB-EE84FC3265E4}"/>
              </a:ext>
            </a:extLst>
          </p:cNvPr>
          <p:cNvSpPr>
            <a:spLocks noGrp="1"/>
          </p:cNvSpPr>
          <p:nvPr>
            <p:ph type="dt" sz="half" idx="10"/>
          </p:nvPr>
        </p:nvSpPr>
        <p:spPr/>
        <p:txBody>
          <a:bodyPr/>
          <a:lstStyle/>
          <a:p>
            <a:fld id="{957E935E-FE54-42CA-8E13-1BEB7B1219FD}" type="datetime1">
              <a:rPr lang="zh-CN" altLang="en-US" smtClean="0"/>
              <a:t>2024/4/6</a:t>
            </a:fld>
            <a:endParaRPr lang="zh-CN" altLang="en-US"/>
          </a:p>
        </p:txBody>
      </p:sp>
      <p:sp>
        <p:nvSpPr>
          <p:cNvPr id="3" name="页脚占位符 2">
            <a:extLst>
              <a:ext uri="{FF2B5EF4-FFF2-40B4-BE49-F238E27FC236}">
                <a16:creationId xmlns:a16="http://schemas.microsoft.com/office/drawing/2014/main" id="{5C7E3B00-B9D9-C5B9-410E-240B6130EF8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D69DC9D-D18E-C41C-EA17-B0B0868B29F4}"/>
              </a:ext>
            </a:extLst>
          </p:cNvPr>
          <p:cNvSpPr>
            <a:spLocks noGrp="1"/>
          </p:cNvSpPr>
          <p:nvPr>
            <p:ph type="sldNum" sz="quarter" idx="12"/>
          </p:nvPr>
        </p:nvSpPr>
        <p:spPr/>
        <p:txBody>
          <a:bodyPr/>
          <a:lstStyle/>
          <a:p>
            <a:fld id="{021B3661-2E22-49FD-A9F5-FDF392D50472}" type="slidenum">
              <a:rPr lang="zh-CN" altLang="en-US" smtClean="0"/>
              <a:t>‹#›</a:t>
            </a:fld>
            <a:endParaRPr lang="zh-CN" altLang="en-US"/>
          </a:p>
        </p:txBody>
      </p:sp>
    </p:spTree>
    <p:extLst>
      <p:ext uri="{BB962C8B-B14F-4D97-AF65-F5344CB8AC3E}">
        <p14:creationId xmlns:p14="http://schemas.microsoft.com/office/powerpoint/2010/main" val="1645959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4C38F3-4FF7-1D0A-78CA-3B40EE7CB9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8EB5E8B-CD7B-D9EE-96B9-96AF00B4A0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41A22FC-9DE3-60D2-506C-CB0AF2D4EE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39D953B-2C17-3E75-193A-2A44AFB94069}"/>
              </a:ext>
            </a:extLst>
          </p:cNvPr>
          <p:cNvSpPr>
            <a:spLocks noGrp="1"/>
          </p:cNvSpPr>
          <p:nvPr>
            <p:ph type="dt" sz="half" idx="10"/>
          </p:nvPr>
        </p:nvSpPr>
        <p:spPr/>
        <p:txBody>
          <a:bodyPr/>
          <a:lstStyle/>
          <a:p>
            <a:fld id="{3DE9ADCB-BD6E-4133-AF63-095ABD6CA314}" type="datetime1">
              <a:rPr lang="zh-CN" altLang="en-US" smtClean="0"/>
              <a:t>2024/4/6</a:t>
            </a:fld>
            <a:endParaRPr lang="zh-CN" altLang="en-US"/>
          </a:p>
        </p:txBody>
      </p:sp>
      <p:sp>
        <p:nvSpPr>
          <p:cNvPr id="6" name="页脚占位符 5">
            <a:extLst>
              <a:ext uri="{FF2B5EF4-FFF2-40B4-BE49-F238E27FC236}">
                <a16:creationId xmlns:a16="http://schemas.microsoft.com/office/drawing/2014/main" id="{4B56FAB2-9400-CCE5-C875-77F7BBEACF5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623C38-FD9F-EF21-A70B-477696D1C149}"/>
              </a:ext>
            </a:extLst>
          </p:cNvPr>
          <p:cNvSpPr>
            <a:spLocks noGrp="1"/>
          </p:cNvSpPr>
          <p:nvPr>
            <p:ph type="sldNum" sz="quarter" idx="12"/>
          </p:nvPr>
        </p:nvSpPr>
        <p:spPr/>
        <p:txBody>
          <a:bodyPr/>
          <a:lstStyle/>
          <a:p>
            <a:fld id="{021B3661-2E22-49FD-A9F5-FDF392D50472}" type="slidenum">
              <a:rPr lang="zh-CN" altLang="en-US" smtClean="0"/>
              <a:t>‹#›</a:t>
            </a:fld>
            <a:endParaRPr lang="zh-CN" altLang="en-US"/>
          </a:p>
        </p:txBody>
      </p:sp>
    </p:spTree>
    <p:extLst>
      <p:ext uri="{BB962C8B-B14F-4D97-AF65-F5344CB8AC3E}">
        <p14:creationId xmlns:p14="http://schemas.microsoft.com/office/powerpoint/2010/main" val="876976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764A14E-4578-E22C-782B-BC9CD5D440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CB89629-023E-8B0E-7222-FFC81E605B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482114-D36D-AB2B-6979-F29AB4C3C9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2465D7-54C4-43B5-B31A-6FF9BF250DFE}" type="datetime1">
              <a:rPr lang="zh-CN" altLang="en-US" smtClean="0"/>
              <a:t>2024/4/6</a:t>
            </a:fld>
            <a:endParaRPr lang="zh-CN" altLang="en-US"/>
          </a:p>
        </p:txBody>
      </p:sp>
      <p:sp>
        <p:nvSpPr>
          <p:cNvPr id="5" name="页脚占位符 4">
            <a:extLst>
              <a:ext uri="{FF2B5EF4-FFF2-40B4-BE49-F238E27FC236}">
                <a16:creationId xmlns:a16="http://schemas.microsoft.com/office/drawing/2014/main" id="{507194D3-D0A8-A32B-4E9E-A0474AB986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BAFF74B-BF2B-3AED-295C-A9E35A4B97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1B3661-2E22-49FD-A9F5-FDF392D50472}" type="slidenum">
              <a:rPr lang="zh-CN" altLang="en-US" smtClean="0"/>
              <a:t>‹#›</a:t>
            </a:fld>
            <a:endParaRPr lang="zh-CN" altLang="en-US"/>
          </a:p>
        </p:txBody>
      </p:sp>
    </p:spTree>
    <p:extLst>
      <p:ext uri="{BB962C8B-B14F-4D97-AF65-F5344CB8AC3E}">
        <p14:creationId xmlns:p14="http://schemas.microsoft.com/office/powerpoint/2010/main" val="3668077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55" r:id="rId8"/>
    <p:sldLayoutId id="2147483656" r:id="rId9"/>
    <p:sldLayoutId id="2147483657" r:id="rId10"/>
    <p:sldLayoutId id="2147483658" r:id="rId11"/>
    <p:sldLayoutId id="214748365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tv.nxog.top/" TargetMode="Externa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github.com/FongMi" TargetMode="External"/><Relationship Id="rId7" Type="http://schemas.openxmlformats.org/officeDocument/2006/relationships/hyperlink" Target="http://tv.nxog.top/"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github.com/FongMi/Release/tree/main/apk" TargetMode="External"/><Relationship Id="rId5" Type="http://schemas.openxmlformats.org/officeDocument/2006/relationships/hyperlink" Target="https://github.com/FongMi/Release/tree/fongmi/apk" TargetMode="External"/><Relationship Id="rId4" Type="http://schemas.openxmlformats.org/officeDocument/2006/relationships/hyperlink" Target="https://github.com/FongMi/Releas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pd.qq.com/s/344qa6i77"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www.wmdz.com/tvboxFM.html" TargetMode="External"/><Relationship Id="rId5" Type="http://schemas.openxmlformats.org/officeDocument/2006/relationships/hyperlink" Target="http://www.wmdz.com/tvbox1.html" TargetMode="Externa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hyperlink" Target="https://github.com/FongMi/Release/tree/fongmi/apk" TargetMode="External"/><Relationship Id="rId3" Type="http://schemas.openxmlformats.org/officeDocument/2006/relationships/hyperlink" Target="https://fongmi.eu.org/" TargetMode="External"/><Relationship Id="rId7" Type="http://schemas.openxmlformats.org/officeDocument/2006/relationships/hyperlink" Target="https://github.com/FongMi/Releas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hyperlink" Target="https://github.com/FongMi/TV/tree/fongmi" TargetMode="External"/><Relationship Id="rId4" Type="http://schemas.openxmlformats.org/officeDocument/2006/relationships/hyperlink" Target="https://github.com/FongMi"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tv.nxog.top/"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hyperlink" Target="http://tv.nxog.top/" TargetMode="External"/><Relationship Id="rId3" Type="http://schemas.openxmlformats.org/officeDocument/2006/relationships/image" Target="../media/image2.png"/><Relationship Id="rId7" Type="http://schemas.openxmlformats.org/officeDocument/2006/relationships/hyperlink" Target="https://pd.qq.com/s/4s4xy2ewq"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wmdz.com/tvboxFM.html" TargetMode="External"/><Relationship Id="rId5" Type="http://schemas.openxmlformats.org/officeDocument/2006/relationships/hyperlink" Target="http://www.wmdz.com/tvbox1.html" TargetMode="Externa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hyperlink" Target="http://www.wmdz.com/pc.html" TargetMode="External"/><Relationship Id="rId3" Type="http://schemas.openxmlformats.org/officeDocument/2006/relationships/hyperlink" Target="https://github.com/catvod/CatVodOpen" TargetMode="External"/><Relationship Id="rId7" Type="http://schemas.openxmlformats.org/officeDocument/2006/relationships/hyperlink" Target="https://omii.top/1296.html" TargetMode="External"/><Relationship Id="rId12"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https://omii.top/2019.html" TargetMode="External"/><Relationship Id="rId11" Type="http://schemas.openxmlformats.org/officeDocument/2006/relationships/image" Target="../media/image50.png"/><Relationship Id="rId5" Type="http://schemas.openxmlformats.org/officeDocument/2006/relationships/hyperlink" Target="https://omii.top/813.html" TargetMode="External"/><Relationship Id="rId10" Type="http://schemas.openxmlformats.org/officeDocument/2006/relationships/hyperlink" Target="https://url19.ctfile.com/f/15741719-1030224748-c5b6cc?p=wmdz" TargetMode="External"/><Relationship Id="rId4" Type="http://schemas.openxmlformats.org/officeDocument/2006/relationships/hyperlink" Target="https://github.com/catvod/CatVodOpen/releases" TargetMode="External"/><Relationship Id="rId9" Type="http://schemas.openxmlformats.org/officeDocument/2006/relationships/hyperlink" Target="http://www.wmdz.com/jk.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hyperlink" Target="https://omii.top/1296.html"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hyperlink" Target="https://mt2.cn/" TargetMode="External"/><Relationship Id="rId4" Type="http://schemas.openxmlformats.org/officeDocument/2006/relationships/hyperlink" Target="https://github.com/githubXiaowangzi/NP-Manager"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omii.top/1296.html"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s://omii.top/2019.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47BAB62E-FE35-B5ED-9A99-BEA9A3F8A1D1}"/>
              </a:ext>
            </a:extLst>
          </p:cNvPr>
          <p:cNvSpPr>
            <a:spLocks noGrp="1"/>
          </p:cNvSpPr>
          <p:nvPr>
            <p:ph type="sldNum" sz="quarter" idx="12"/>
          </p:nvPr>
        </p:nvSpPr>
        <p:spPr/>
        <p:txBody>
          <a:bodyPr/>
          <a:lstStyle/>
          <a:p>
            <a:fld id="{021B3661-2E22-49FD-A9F5-FDF392D50472}" type="slidenum">
              <a:rPr lang="zh-CN" altLang="en-US" smtClean="0"/>
              <a:t>1</a:t>
            </a:fld>
            <a:endParaRPr lang="zh-CN" altLang="en-US"/>
          </a:p>
        </p:txBody>
      </p:sp>
      <p:sp>
        <p:nvSpPr>
          <p:cNvPr id="2" name="标题 1">
            <a:extLst>
              <a:ext uri="{FF2B5EF4-FFF2-40B4-BE49-F238E27FC236}">
                <a16:creationId xmlns:a16="http://schemas.microsoft.com/office/drawing/2014/main" id="{450ED6B3-8992-3B56-1ABF-B23E0E9330B3}"/>
              </a:ext>
            </a:extLst>
          </p:cNvPr>
          <p:cNvSpPr>
            <a:spLocks noGrp="1"/>
          </p:cNvSpPr>
          <p:nvPr>
            <p:ph type="title" idx="4294967295"/>
          </p:nvPr>
        </p:nvSpPr>
        <p:spPr>
          <a:xfrm>
            <a:off x="2659062" y="1253613"/>
            <a:ext cx="6873875" cy="1481753"/>
          </a:xfrm>
        </p:spPr>
        <p:txBody>
          <a:bodyPr anchor="ctr" anchorCtr="1">
            <a:normAutofit fontScale="90000"/>
          </a:bodyPr>
          <a:lstStyle/>
          <a:p>
            <a:r>
              <a:rPr lang="en-US" altLang="zh-CN" dirty="0" err="1">
                <a:latin typeface="宋体" panose="02010600030101010101" pitchFamily="2" charset="-122"/>
                <a:ea typeface="宋体" panose="02010600030101010101" pitchFamily="2" charset="-122"/>
              </a:rPr>
              <a:t>FongMi</a:t>
            </a:r>
            <a:r>
              <a:rPr lang="zh-CN" altLang="en-US" dirty="0">
                <a:latin typeface="宋体" panose="02010600030101010101" pitchFamily="2" charset="-122"/>
                <a:ea typeface="宋体" panose="02010600030101010101" pitchFamily="2" charset="-122"/>
              </a:rPr>
              <a:t>（影视）、</a:t>
            </a:r>
            <a:r>
              <a:rPr lang="en-US" altLang="zh-CN" dirty="0">
                <a:latin typeface="宋体" panose="02010600030101010101" pitchFamily="2" charset="-122"/>
                <a:ea typeface="宋体" panose="02010600030101010101" pitchFamily="2" charset="-122"/>
              </a:rPr>
              <a:t>OK</a:t>
            </a:r>
            <a:r>
              <a:rPr lang="zh-CN" altLang="en-US" dirty="0">
                <a:latin typeface="宋体" panose="02010600030101010101" pitchFamily="2" charset="-122"/>
                <a:ea typeface="宋体" panose="02010600030101010101" pitchFamily="2" charset="-122"/>
              </a:rPr>
              <a:t>版</a:t>
            </a:r>
            <a:r>
              <a:rPr lang="en-US" altLang="zh-CN" dirty="0" err="1">
                <a:latin typeface="宋体" panose="02010600030101010101" pitchFamily="2" charset="-122"/>
                <a:ea typeface="宋体" panose="02010600030101010101" pitchFamily="2" charset="-122"/>
              </a:rPr>
              <a:t>FongMi</a:t>
            </a:r>
            <a:r>
              <a:rPr lang="zh-CN" altLang="en-US" dirty="0">
                <a:latin typeface="宋体" panose="02010600030101010101" pitchFamily="2" charset="-122"/>
                <a:ea typeface="宋体" panose="02010600030101010101" pitchFamily="2" charset="-122"/>
              </a:rPr>
              <a:t>（</a:t>
            </a:r>
            <a:r>
              <a:rPr lang="en-US" altLang="zh-CN" dirty="0">
                <a:latin typeface="宋体" panose="02010600030101010101" pitchFamily="2" charset="-122"/>
                <a:ea typeface="宋体" panose="02010600030101010101" pitchFamily="2" charset="-122"/>
              </a:rPr>
              <a:t>OK</a:t>
            </a:r>
            <a:r>
              <a:rPr lang="zh-CN" altLang="en-US" dirty="0">
                <a:latin typeface="宋体" panose="02010600030101010101" pitchFamily="2" charset="-122"/>
                <a:ea typeface="宋体" panose="02010600030101010101" pitchFamily="2" charset="-122"/>
              </a:rPr>
              <a:t>版影视）、</a:t>
            </a:r>
            <a:r>
              <a:rPr lang="en-US" altLang="zh-CN" dirty="0" err="1">
                <a:latin typeface="宋体" panose="02010600030101010101" pitchFamily="2" charset="-122"/>
                <a:ea typeface="宋体" panose="02010600030101010101" pitchFamily="2" charset="-122"/>
              </a:rPr>
              <a:t>catvodopen</a:t>
            </a:r>
            <a:r>
              <a:rPr lang="en-US" altLang="zh-CN" dirty="0">
                <a:latin typeface="宋体" panose="02010600030101010101" pitchFamily="2" charset="-122"/>
                <a:ea typeface="宋体" panose="02010600030101010101" pitchFamily="2" charset="-122"/>
              </a:rPr>
              <a:t> </a:t>
            </a:r>
            <a:r>
              <a:rPr lang="zh-CN" altLang="en-US" dirty="0">
                <a:latin typeface="宋体" panose="02010600030101010101" pitchFamily="2" charset="-122"/>
                <a:ea typeface="宋体" panose="02010600030101010101" pitchFamily="2" charset="-122"/>
              </a:rPr>
              <a:t>简单使用说明</a:t>
            </a:r>
          </a:p>
        </p:txBody>
      </p:sp>
      <p:sp>
        <p:nvSpPr>
          <p:cNvPr id="3" name="标题 1">
            <a:extLst>
              <a:ext uri="{FF2B5EF4-FFF2-40B4-BE49-F238E27FC236}">
                <a16:creationId xmlns:a16="http://schemas.microsoft.com/office/drawing/2014/main" id="{4095A841-7FDF-4E71-4FBA-F5785A12AC7A}"/>
              </a:ext>
            </a:extLst>
          </p:cNvPr>
          <p:cNvSpPr txBox="1">
            <a:spLocks/>
          </p:cNvSpPr>
          <p:nvPr/>
        </p:nvSpPr>
        <p:spPr>
          <a:xfrm>
            <a:off x="2659061" y="2640882"/>
            <a:ext cx="6873875" cy="1481753"/>
          </a:xfrm>
          <a:prstGeom prst="rect">
            <a:avLst/>
          </a:prstGeom>
        </p:spPr>
        <p:txBody>
          <a:bodyPr vert="horz" lIns="91440" tIns="45720" rIns="91440" bIns="45720" rtlCol="0" anchor="ctr" anchorCtr="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1800" dirty="0">
                <a:latin typeface="宋体" panose="02010600030101010101" pitchFamily="2" charset="-122"/>
                <a:ea typeface="宋体" panose="02010600030101010101" pitchFamily="2" charset="-122"/>
              </a:rPr>
              <a:t>ver1.0.2</a:t>
            </a:r>
            <a:endParaRPr lang="zh-CN" altLang="en-US" sz="1800"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910462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C33FD-C3F3-FCC0-727E-8AFAE3F9663D}"/>
            </a:ext>
          </a:extLst>
        </p:cNvPr>
        <p:cNvGrpSpPr/>
        <p:nvPr/>
      </p:nvGrpSpPr>
      <p:grpSpPr>
        <a:xfrm>
          <a:off x="0" y="0"/>
          <a:ext cx="0" cy="0"/>
          <a:chOff x="0" y="0"/>
          <a:chExt cx="0" cy="0"/>
        </a:xfrm>
      </p:grpSpPr>
      <p:sp>
        <p:nvSpPr>
          <p:cNvPr id="6" name="标题 5">
            <a:extLst>
              <a:ext uri="{FF2B5EF4-FFF2-40B4-BE49-F238E27FC236}">
                <a16:creationId xmlns:a16="http://schemas.microsoft.com/office/drawing/2014/main" id="{6F17A71D-958F-A3B6-1A68-2929C8B49997}"/>
              </a:ext>
            </a:extLst>
          </p:cNvPr>
          <p:cNvSpPr>
            <a:spLocks noGrp="1"/>
          </p:cNvSpPr>
          <p:nvPr>
            <p:ph type="title"/>
          </p:nvPr>
        </p:nvSpPr>
        <p:spPr/>
        <p:txBody>
          <a:bodyPr/>
          <a:lstStyle/>
          <a:p>
            <a:pPr lvl="0">
              <a:defRPr/>
            </a:pPr>
            <a:r>
              <a:rPr lang="en-US" altLang="zh-CN" dirty="0"/>
              <a:t>2.4.2</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en-US" sz="1800" kern="1200" dirty="0">
                <a:solidFill>
                  <a:schemeClr val="tx1"/>
                </a:solidFill>
                <a:effectLst/>
                <a:latin typeface="宋体" panose="02010600030101010101" pitchFamily="2" charset="-122"/>
                <a:ea typeface="宋体" panose="02010600030101010101" pitchFamily="2" charset="-122"/>
                <a:cs typeface="+mj-cs"/>
              </a:rPr>
              <a:t>影视</a:t>
            </a:r>
            <a:r>
              <a:rPr lang="en-US" altLang="zh-CN" sz="1800" kern="1200" dirty="0">
                <a:solidFill>
                  <a:schemeClr val="tx1"/>
                </a:solidFill>
                <a:effectLst/>
                <a:latin typeface="宋体" panose="02010600030101010101" pitchFamily="2" charset="-122"/>
                <a:ea typeface="宋体" panose="02010600030101010101" pitchFamily="2" charset="-122"/>
                <a:cs typeface="+mj-cs"/>
              </a:rPr>
              <a:t> </a:t>
            </a:r>
            <a:r>
              <a:rPr lang="zh-CN" altLang="zh-CN" sz="1800" kern="1200" dirty="0">
                <a:solidFill>
                  <a:schemeClr val="tx1"/>
                </a:solidFill>
                <a:effectLst/>
                <a:latin typeface="宋体" panose="02010600030101010101" pitchFamily="2" charset="-122"/>
                <a:ea typeface="宋体" panose="02010600030101010101" pitchFamily="2" charset="-122"/>
                <a:cs typeface="+mj-cs"/>
              </a:rPr>
              <a:t>功能解释</a:t>
            </a:r>
            <a:r>
              <a:rPr lang="en-US" altLang="zh-CN" sz="1800" kern="1200" dirty="0">
                <a:solidFill>
                  <a:schemeClr val="tx1"/>
                </a:solidFill>
                <a:effectLst/>
                <a:latin typeface="宋体" panose="02010600030101010101" pitchFamily="2" charset="-122"/>
                <a:ea typeface="宋体" panose="02010600030101010101" pitchFamily="2" charset="-122"/>
                <a:cs typeface="+mj-cs"/>
              </a:rPr>
              <a:t>2</a:t>
            </a:r>
            <a:endParaRPr lang="zh-CN" altLang="zh-CN" dirty="0">
              <a:effectLst/>
            </a:endParaRPr>
          </a:p>
        </p:txBody>
      </p:sp>
      <p:pic>
        <p:nvPicPr>
          <p:cNvPr id="13" name="图片 12">
            <a:extLst>
              <a:ext uri="{FF2B5EF4-FFF2-40B4-BE49-F238E27FC236}">
                <a16:creationId xmlns:a16="http://schemas.microsoft.com/office/drawing/2014/main" id="{1E094FFC-032F-26F9-3B26-0B7A3D976FD9}"/>
              </a:ext>
            </a:extLst>
          </p:cNvPr>
          <p:cNvPicPr>
            <a:picLocks noChangeAspect="1"/>
          </p:cNvPicPr>
          <p:nvPr/>
        </p:nvPicPr>
        <p:blipFill>
          <a:blip r:embed="rId3"/>
          <a:stretch>
            <a:fillRect/>
          </a:stretch>
        </p:blipFill>
        <p:spPr>
          <a:xfrm>
            <a:off x="2223876" y="1168147"/>
            <a:ext cx="7205053" cy="4048324"/>
          </a:xfrm>
          <a:prstGeom prst="rect">
            <a:avLst/>
          </a:prstGeom>
        </p:spPr>
      </p:pic>
      <p:cxnSp>
        <p:nvCxnSpPr>
          <p:cNvPr id="10" name="直接箭头连接符 9">
            <a:extLst>
              <a:ext uri="{FF2B5EF4-FFF2-40B4-BE49-F238E27FC236}">
                <a16:creationId xmlns:a16="http://schemas.microsoft.com/office/drawing/2014/main" id="{4084A7D3-CBB3-F3F9-4785-7E11415ECB93}"/>
              </a:ext>
            </a:extLst>
          </p:cNvPr>
          <p:cNvCxnSpPr>
            <a:cxnSpLocks/>
          </p:cNvCxnSpPr>
          <p:nvPr/>
        </p:nvCxnSpPr>
        <p:spPr>
          <a:xfrm>
            <a:off x="2040725" y="1032571"/>
            <a:ext cx="497748" cy="4798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41B7DC10-DECD-605B-20D7-609DE60B8127}"/>
              </a:ext>
            </a:extLst>
          </p:cNvPr>
          <p:cNvCxnSpPr>
            <a:cxnSpLocks/>
            <a:stCxn id="79" idx="1"/>
          </p:cNvCxnSpPr>
          <p:nvPr/>
        </p:nvCxnSpPr>
        <p:spPr>
          <a:xfrm flipH="1" flipV="1">
            <a:off x="9017176" y="1434323"/>
            <a:ext cx="797074" cy="897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C3CB2AC2-4DD4-10EF-D553-FF85EB46B01F}"/>
              </a:ext>
            </a:extLst>
          </p:cNvPr>
          <p:cNvCxnSpPr>
            <a:cxnSpLocks/>
            <a:stCxn id="23" idx="3"/>
          </p:cNvCxnSpPr>
          <p:nvPr/>
        </p:nvCxnSpPr>
        <p:spPr>
          <a:xfrm>
            <a:off x="2042741" y="1533107"/>
            <a:ext cx="409701" cy="2983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9DE2CF33-E593-3CF2-5CE8-B44D2F7122F4}"/>
              </a:ext>
            </a:extLst>
          </p:cNvPr>
          <p:cNvSpPr txBox="1"/>
          <p:nvPr/>
        </p:nvSpPr>
        <p:spPr>
          <a:xfrm>
            <a:off x="557365" y="1394607"/>
            <a:ext cx="1485376"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直播源设置与推送</a:t>
            </a:r>
          </a:p>
        </p:txBody>
      </p:sp>
      <p:cxnSp>
        <p:nvCxnSpPr>
          <p:cNvPr id="25" name="直接箭头连接符 24">
            <a:extLst>
              <a:ext uri="{FF2B5EF4-FFF2-40B4-BE49-F238E27FC236}">
                <a16:creationId xmlns:a16="http://schemas.microsoft.com/office/drawing/2014/main" id="{FF879CBD-A75D-85C4-82DC-488A89832EDC}"/>
              </a:ext>
            </a:extLst>
          </p:cNvPr>
          <p:cNvCxnSpPr>
            <a:cxnSpLocks/>
            <a:stCxn id="34" idx="3"/>
          </p:cNvCxnSpPr>
          <p:nvPr/>
        </p:nvCxnSpPr>
        <p:spPr>
          <a:xfrm>
            <a:off x="1995310" y="1994772"/>
            <a:ext cx="501898" cy="2430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928B06E7-9105-7D37-D435-9F01B9B9B4F7}"/>
              </a:ext>
            </a:extLst>
          </p:cNvPr>
          <p:cNvSpPr txBox="1"/>
          <p:nvPr/>
        </p:nvSpPr>
        <p:spPr>
          <a:xfrm>
            <a:off x="557365" y="1763939"/>
            <a:ext cx="1437945"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壁纸源设置与推送，支持本地文件使用</a:t>
            </a:r>
          </a:p>
        </p:txBody>
      </p:sp>
      <p:sp>
        <p:nvSpPr>
          <p:cNvPr id="41" name="文本框 40">
            <a:extLst>
              <a:ext uri="{FF2B5EF4-FFF2-40B4-BE49-F238E27FC236}">
                <a16:creationId xmlns:a16="http://schemas.microsoft.com/office/drawing/2014/main" id="{9D4A7C5D-C93E-4EB3-88B5-19AAE3E43BF3}"/>
              </a:ext>
            </a:extLst>
          </p:cNvPr>
          <p:cNvSpPr txBox="1"/>
          <p:nvPr/>
        </p:nvSpPr>
        <p:spPr>
          <a:xfrm>
            <a:off x="9826811" y="1796060"/>
            <a:ext cx="1532142"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切换管理直播线路</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线路历史记录</a:t>
            </a:r>
          </a:p>
        </p:txBody>
      </p:sp>
      <p:cxnSp>
        <p:nvCxnSpPr>
          <p:cNvPr id="42" name="直接箭头连接符 41">
            <a:extLst>
              <a:ext uri="{FF2B5EF4-FFF2-40B4-BE49-F238E27FC236}">
                <a16:creationId xmlns:a16="http://schemas.microsoft.com/office/drawing/2014/main" id="{BDB980BE-7017-A4C2-89D5-27C3E0558F62}"/>
              </a:ext>
            </a:extLst>
          </p:cNvPr>
          <p:cNvCxnSpPr>
            <a:cxnSpLocks/>
          </p:cNvCxnSpPr>
          <p:nvPr/>
        </p:nvCxnSpPr>
        <p:spPr>
          <a:xfrm flipH="1" flipV="1">
            <a:off x="9074387" y="1903080"/>
            <a:ext cx="739862" cy="1397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104754F3-8702-C922-50DD-39F7D5617638}"/>
              </a:ext>
            </a:extLst>
          </p:cNvPr>
          <p:cNvSpPr txBox="1"/>
          <p:nvPr/>
        </p:nvSpPr>
        <p:spPr>
          <a:xfrm>
            <a:off x="581080" y="3239872"/>
            <a:ext cx="143794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页面显示图片质量</a:t>
            </a:r>
            <a:endParaRPr lang="en-US" altLang="zh-CN" sz="1200" dirty="0">
              <a:latin typeface="宋体" panose="02010600030101010101" pitchFamily="2" charset="-122"/>
              <a:ea typeface="宋体" panose="02010600030101010101" pitchFamily="2" charset="-122"/>
            </a:endParaRPr>
          </a:p>
        </p:txBody>
      </p:sp>
      <p:sp>
        <p:nvSpPr>
          <p:cNvPr id="53" name="文本框 52">
            <a:extLst>
              <a:ext uri="{FF2B5EF4-FFF2-40B4-BE49-F238E27FC236}">
                <a16:creationId xmlns:a16="http://schemas.microsoft.com/office/drawing/2014/main" id="{A487688C-94C4-AD75-ACC4-28EE8ED657D3}"/>
              </a:ext>
            </a:extLst>
          </p:cNvPr>
          <p:cNvSpPr txBox="1"/>
          <p:nvPr/>
        </p:nvSpPr>
        <p:spPr>
          <a:xfrm>
            <a:off x="557365" y="2489919"/>
            <a:ext cx="1437945" cy="276999"/>
          </a:xfrm>
          <a:prstGeom prst="rect">
            <a:avLst/>
          </a:prstGeom>
          <a:noFill/>
          <a:ln w="28575">
            <a:solidFill>
              <a:srgbClr val="00B0F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播放功能设置</a:t>
            </a:r>
            <a:endParaRPr lang="en-US" altLang="zh-CN" sz="1200" dirty="0">
              <a:latin typeface="宋体" panose="02010600030101010101" pitchFamily="2" charset="-122"/>
              <a:ea typeface="宋体" panose="02010600030101010101" pitchFamily="2" charset="-122"/>
            </a:endParaRPr>
          </a:p>
        </p:txBody>
      </p:sp>
      <p:sp>
        <p:nvSpPr>
          <p:cNvPr id="79" name="文本框 78">
            <a:extLst>
              <a:ext uri="{FF2B5EF4-FFF2-40B4-BE49-F238E27FC236}">
                <a16:creationId xmlns:a16="http://schemas.microsoft.com/office/drawing/2014/main" id="{0E09E533-65D6-E675-2550-8E8234F4A0E1}"/>
              </a:ext>
            </a:extLst>
          </p:cNvPr>
          <p:cNvSpPr txBox="1"/>
          <p:nvPr/>
        </p:nvSpPr>
        <p:spPr>
          <a:xfrm>
            <a:off x="9814250" y="1293260"/>
            <a:ext cx="1532142"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切换管理点播线路</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线路历史记录</a:t>
            </a:r>
          </a:p>
        </p:txBody>
      </p:sp>
      <p:cxnSp>
        <p:nvCxnSpPr>
          <p:cNvPr id="44" name="直接箭头连接符 43">
            <a:extLst>
              <a:ext uri="{FF2B5EF4-FFF2-40B4-BE49-F238E27FC236}">
                <a16:creationId xmlns:a16="http://schemas.microsoft.com/office/drawing/2014/main" id="{76D513A1-C2F5-B8AA-AA86-0DC1E84661B7}"/>
              </a:ext>
            </a:extLst>
          </p:cNvPr>
          <p:cNvCxnSpPr>
            <a:cxnSpLocks/>
          </p:cNvCxnSpPr>
          <p:nvPr/>
        </p:nvCxnSpPr>
        <p:spPr>
          <a:xfrm>
            <a:off x="2007864" y="3388706"/>
            <a:ext cx="437796" cy="1768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8" name="文本框 87">
            <a:extLst>
              <a:ext uri="{FF2B5EF4-FFF2-40B4-BE49-F238E27FC236}">
                <a16:creationId xmlns:a16="http://schemas.microsoft.com/office/drawing/2014/main" id="{926C6E24-A367-8CF4-C4DC-2E005618E81D}"/>
              </a:ext>
            </a:extLst>
          </p:cNvPr>
          <p:cNvSpPr txBox="1"/>
          <p:nvPr/>
        </p:nvSpPr>
        <p:spPr>
          <a:xfrm>
            <a:off x="9832065" y="4754806"/>
            <a:ext cx="1543722"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点击版本可以更新</a:t>
            </a:r>
            <a:endParaRPr lang="en-US" altLang="zh-CN" sz="1200" dirty="0">
              <a:latin typeface="宋体" panose="02010600030101010101" pitchFamily="2" charset="-122"/>
              <a:ea typeface="宋体" panose="02010600030101010101" pitchFamily="2" charset="-122"/>
            </a:endParaRPr>
          </a:p>
        </p:txBody>
      </p:sp>
      <p:sp>
        <p:nvSpPr>
          <p:cNvPr id="92" name="文本框 91">
            <a:extLst>
              <a:ext uri="{FF2B5EF4-FFF2-40B4-BE49-F238E27FC236}">
                <a16:creationId xmlns:a16="http://schemas.microsoft.com/office/drawing/2014/main" id="{582524E0-83AC-7FFC-9FF8-CBD3349AD366}"/>
              </a:ext>
            </a:extLst>
          </p:cNvPr>
          <p:cNvSpPr txBox="1"/>
          <p:nvPr/>
        </p:nvSpPr>
        <p:spPr>
          <a:xfrm>
            <a:off x="9881244" y="4134806"/>
            <a:ext cx="1500593"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软件数据备份，长按切换</a:t>
            </a:r>
            <a:endParaRPr lang="en-US" altLang="zh-CN" sz="1200" dirty="0">
              <a:latin typeface="宋体" panose="02010600030101010101" pitchFamily="2" charset="-122"/>
              <a:ea typeface="宋体" panose="02010600030101010101" pitchFamily="2" charset="-122"/>
            </a:endParaRPr>
          </a:p>
        </p:txBody>
      </p:sp>
      <p:cxnSp>
        <p:nvCxnSpPr>
          <p:cNvPr id="105" name="直接箭头连接符 104">
            <a:extLst>
              <a:ext uri="{FF2B5EF4-FFF2-40B4-BE49-F238E27FC236}">
                <a16:creationId xmlns:a16="http://schemas.microsoft.com/office/drawing/2014/main" id="{D7948E36-033E-8663-93D6-CD3A72FD4257}"/>
              </a:ext>
            </a:extLst>
          </p:cNvPr>
          <p:cNvCxnSpPr>
            <a:cxnSpLocks/>
          </p:cNvCxnSpPr>
          <p:nvPr/>
        </p:nvCxnSpPr>
        <p:spPr>
          <a:xfrm flipH="1" flipV="1">
            <a:off x="8504111" y="2263578"/>
            <a:ext cx="1310138" cy="5425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2" name="文本框 111">
            <a:extLst>
              <a:ext uri="{FF2B5EF4-FFF2-40B4-BE49-F238E27FC236}">
                <a16:creationId xmlns:a16="http://schemas.microsoft.com/office/drawing/2014/main" id="{D659542A-8243-41E4-A712-7836E65D8E55}"/>
              </a:ext>
            </a:extLst>
          </p:cNvPr>
          <p:cNvSpPr txBox="1"/>
          <p:nvPr/>
        </p:nvSpPr>
        <p:spPr>
          <a:xfrm>
            <a:off x="9862233" y="2661213"/>
            <a:ext cx="1507015"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切换壁纸</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恢复默认壁纸</a:t>
            </a:r>
            <a:endParaRPr lang="en-US" altLang="zh-CN" sz="1200" dirty="0">
              <a:latin typeface="宋体" panose="02010600030101010101" pitchFamily="2" charset="-122"/>
              <a:ea typeface="宋体" panose="02010600030101010101" pitchFamily="2" charset="-122"/>
            </a:endParaRPr>
          </a:p>
        </p:txBody>
      </p:sp>
      <p:sp>
        <p:nvSpPr>
          <p:cNvPr id="113" name="文本框 112">
            <a:extLst>
              <a:ext uri="{FF2B5EF4-FFF2-40B4-BE49-F238E27FC236}">
                <a16:creationId xmlns:a16="http://schemas.microsoft.com/office/drawing/2014/main" id="{78A2B844-D535-A781-4596-2468822517CF}"/>
              </a:ext>
            </a:extLst>
          </p:cNvPr>
          <p:cNvSpPr txBox="1"/>
          <p:nvPr/>
        </p:nvSpPr>
        <p:spPr>
          <a:xfrm>
            <a:off x="9864453" y="3516871"/>
            <a:ext cx="1627331"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本地代理侦测地址，远程推送管理和</a:t>
            </a:r>
            <a:r>
              <a:rPr lang="en-US" altLang="zh-CN" sz="1200" dirty="0">
                <a:latin typeface="宋体" panose="02010600030101010101" pitchFamily="2" charset="-122"/>
                <a:ea typeface="宋体" panose="02010600030101010101" pitchFamily="2" charset="-122"/>
              </a:rPr>
              <a:t>Socks5</a:t>
            </a:r>
            <a:r>
              <a:rPr lang="zh-CN" altLang="en-US" sz="1200" dirty="0">
                <a:latin typeface="宋体" panose="02010600030101010101" pitchFamily="2" charset="-122"/>
                <a:ea typeface="宋体" panose="02010600030101010101" pitchFamily="2" charset="-122"/>
              </a:rPr>
              <a:t>技术上网协议</a:t>
            </a:r>
            <a:endParaRPr lang="en-US" altLang="zh-CN" sz="1200" dirty="0">
              <a:latin typeface="宋体" panose="02010600030101010101" pitchFamily="2" charset="-122"/>
              <a:ea typeface="宋体" panose="02010600030101010101" pitchFamily="2" charset="-122"/>
            </a:endParaRPr>
          </a:p>
        </p:txBody>
      </p:sp>
      <p:cxnSp>
        <p:nvCxnSpPr>
          <p:cNvPr id="114" name="直接箭头连接符 113">
            <a:extLst>
              <a:ext uri="{FF2B5EF4-FFF2-40B4-BE49-F238E27FC236}">
                <a16:creationId xmlns:a16="http://schemas.microsoft.com/office/drawing/2014/main" id="{12374B9F-4293-3C36-592E-9A3C2511B30B}"/>
              </a:ext>
            </a:extLst>
          </p:cNvPr>
          <p:cNvCxnSpPr>
            <a:cxnSpLocks/>
            <a:stCxn id="113" idx="1"/>
          </p:cNvCxnSpPr>
          <p:nvPr/>
        </p:nvCxnSpPr>
        <p:spPr>
          <a:xfrm flipH="1">
            <a:off x="9182294" y="3840037"/>
            <a:ext cx="682159" cy="1891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接箭头连接符 116">
            <a:extLst>
              <a:ext uri="{FF2B5EF4-FFF2-40B4-BE49-F238E27FC236}">
                <a16:creationId xmlns:a16="http://schemas.microsoft.com/office/drawing/2014/main" id="{D9C931AF-E71F-ED2A-6749-1E6DF68FE92D}"/>
              </a:ext>
            </a:extLst>
          </p:cNvPr>
          <p:cNvCxnSpPr>
            <a:cxnSpLocks/>
            <a:stCxn id="53" idx="3"/>
          </p:cNvCxnSpPr>
          <p:nvPr/>
        </p:nvCxnSpPr>
        <p:spPr>
          <a:xfrm>
            <a:off x="1995310" y="2628419"/>
            <a:ext cx="450350" cy="3279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2" name="文本框 121">
            <a:extLst>
              <a:ext uri="{FF2B5EF4-FFF2-40B4-BE49-F238E27FC236}">
                <a16:creationId xmlns:a16="http://schemas.microsoft.com/office/drawing/2014/main" id="{7475AF0A-200A-31AA-EF6D-B2A07AB8A2AC}"/>
              </a:ext>
            </a:extLst>
          </p:cNvPr>
          <p:cNvSpPr txBox="1"/>
          <p:nvPr/>
        </p:nvSpPr>
        <p:spPr>
          <a:xfrm>
            <a:off x="557366" y="3609517"/>
            <a:ext cx="1437944"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a:t>
            </a:r>
            <a:r>
              <a:rPr lang="en-US" altLang="zh-CN" sz="1200" dirty="0">
                <a:latin typeface="宋体" panose="02010600030101010101" pitchFamily="2" charset="-122"/>
                <a:ea typeface="宋体" panose="02010600030101010101" pitchFamily="2" charset="-122"/>
              </a:rPr>
              <a:t>DNS</a:t>
            </a:r>
            <a:r>
              <a:rPr lang="zh-CN" altLang="en-US" sz="1200" dirty="0">
                <a:latin typeface="宋体" panose="02010600030101010101" pitchFamily="2" charset="-122"/>
                <a:ea typeface="宋体" panose="02010600030101010101" pitchFamily="2" charset="-122"/>
              </a:rPr>
              <a:t>默认是系统</a:t>
            </a:r>
          </a:p>
        </p:txBody>
      </p:sp>
      <p:sp>
        <p:nvSpPr>
          <p:cNvPr id="125" name="文本框 124">
            <a:extLst>
              <a:ext uri="{FF2B5EF4-FFF2-40B4-BE49-F238E27FC236}">
                <a16:creationId xmlns:a16="http://schemas.microsoft.com/office/drawing/2014/main" id="{3E3F3349-08B9-3BE5-568B-6D7780BF2E01}"/>
              </a:ext>
            </a:extLst>
          </p:cNvPr>
          <p:cNvSpPr txBox="1"/>
          <p:nvPr/>
        </p:nvSpPr>
        <p:spPr>
          <a:xfrm>
            <a:off x="9814250" y="775344"/>
            <a:ext cx="1532142" cy="276999"/>
          </a:xfrm>
          <a:prstGeom prst="rect">
            <a:avLst/>
          </a:prstGeom>
          <a:noFill/>
          <a:ln w="28575">
            <a:solidFill>
              <a:srgbClr val="00B0F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切换首页（站点）</a:t>
            </a:r>
          </a:p>
        </p:txBody>
      </p:sp>
      <p:cxnSp>
        <p:nvCxnSpPr>
          <p:cNvPr id="126" name="直接箭头连接符 125">
            <a:extLst>
              <a:ext uri="{FF2B5EF4-FFF2-40B4-BE49-F238E27FC236}">
                <a16:creationId xmlns:a16="http://schemas.microsoft.com/office/drawing/2014/main" id="{0F5CEDC9-9BCE-7148-6937-502950A60CED}"/>
              </a:ext>
            </a:extLst>
          </p:cNvPr>
          <p:cNvCxnSpPr>
            <a:cxnSpLocks/>
            <a:stCxn id="125" idx="1"/>
          </p:cNvCxnSpPr>
          <p:nvPr/>
        </p:nvCxnSpPr>
        <p:spPr>
          <a:xfrm flipH="1">
            <a:off x="8590432" y="913844"/>
            <a:ext cx="1223818" cy="53259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a:extLst>
              <a:ext uri="{FF2B5EF4-FFF2-40B4-BE49-F238E27FC236}">
                <a16:creationId xmlns:a16="http://schemas.microsoft.com/office/drawing/2014/main" id="{EC4F80B6-5248-35AD-DD89-B9CDDABD7556}"/>
              </a:ext>
            </a:extLst>
          </p:cNvPr>
          <p:cNvCxnSpPr>
            <a:cxnSpLocks/>
            <a:stCxn id="92" idx="1"/>
          </p:cNvCxnSpPr>
          <p:nvPr/>
        </p:nvCxnSpPr>
        <p:spPr>
          <a:xfrm flipH="1">
            <a:off x="9238960" y="4365639"/>
            <a:ext cx="642284" cy="1077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486A216C-FB7F-E4A9-226D-EAD84108852D}"/>
              </a:ext>
            </a:extLst>
          </p:cNvPr>
          <p:cNvCxnSpPr>
            <a:cxnSpLocks/>
            <a:stCxn id="88" idx="1"/>
          </p:cNvCxnSpPr>
          <p:nvPr/>
        </p:nvCxnSpPr>
        <p:spPr>
          <a:xfrm flipH="1" flipV="1">
            <a:off x="9202341" y="4888941"/>
            <a:ext cx="629724" cy="43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E8F35FBD-9596-E906-7CE4-55D30BBD10D3}"/>
              </a:ext>
            </a:extLst>
          </p:cNvPr>
          <p:cNvSpPr txBox="1"/>
          <p:nvPr/>
        </p:nvSpPr>
        <p:spPr>
          <a:xfrm>
            <a:off x="557365" y="4194207"/>
            <a:ext cx="1437945"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清空已下载的在线接口文件</a:t>
            </a:r>
            <a:endParaRPr lang="en-US" altLang="zh-CN" sz="1200" dirty="0">
              <a:latin typeface="宋体" panose="02010600030101010101" pitchFamily="2" charset="-122"/>
              <a:ea typeface="宋体" panose="02010600030101010101" pitchFamily="2" charset="-122"/>
            </a:endParaRPr>
          </a:p>
        </p:txBody>
      </p:sp>
      <p:cxnSp>
        <p:nvCxnSpPr>
          <p:cNvPr id="50" name="直接箭头连接符 49">
            <a:extLst>
              <a:ext uri="{FF2B5EF4-FFF2-40B4-BE49-F238E27FC236}">
                <a16:creationId xmlns:a16="http://schemas.microsoft.com/office/drawing/2014/main" id="{4DBB7314-E6F9-A78F-5B71-12F74FB6B1BA}"/>
              </a:ext>
            </a:extLst>
          </p:cNvPr>
          <p:cNvCxnSpPr>
            <a:cxnSpLocks/>
            <a:stCxn id="46" idx="3"/>
          </p:cNvCxnSpPr>
          <p:nvPr/>
        </p:nvCxnSpPr>
        <p:spPr>
          <a:xfrm>
            <a:off x="1995310" y="4425040"/>
            <a:ext cx="56275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38BB6726-2CEB-BCBB-02A2-F4D56CDA9CB8}"/>
              </a:ext>
            </a:extLst>
          </p:cNvPr>
          <p:cNvCxnSpPr>
            <a:cxnSpLocks/>
            <a:stCxn id="122" idx="3"/>
          </p:cNvCxnSpPr>
          <p:nvPr/>
        </p:nvCxnSpPr>
        <p:spPr>
          <a:xfrm>
            <a:off x="1995310" y="3840350"/>
            <a:ext cx="562753" cy="1888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6D8F5E86-2E77-F4A0-81EF-4873F80D8E94}"/>
              </a:ext>
            </a:extLst>
          </p:cNvPr>
          <p:cNvSpPr txBox="1"/>
          <p:nvPr/>
        </p:nvSpPr>
        <p:spPr>
          <a:xfrm>
            <a:off x="561019" y="649962"/>
            <a:ext cx="1485376"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点播源（通常带有直播源和壁纸源）设置与推送</a:t>
            </a:r>
          </a:p>
        </p:txBody>
      </p:sp>
      <p:sp>
        <p:nvSpPr>
          <p:cNvPr id="59" name="文本框 58">
            <a:extLst>
              <a:ext uri="{FF2B5EF4-FFF2-40B4-BE49-F238E27FC236}">
                <a16:creationId xmlns:a16="http://schemas.microsoft.com/office/drawing/2014/main" id="{D1A4D22E-2A32-91C1-26AB-05FB4FB27B6D}"/>
              </a:ext>
            </a:extLst>
          </p:cNvPr>
          <p:cNvSpPr txBox="1"/>
          <p:nvPr/>
        </p:nvSpPr>
        <p:spPr>
          <a:xfrm>
            <a:off x="9839375" y="2284755"/>
            <a:ext cx="150701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从线路更新壁纸</a:t>
            </a:r>
            <a:endParaRPr lang="en-US" altLang="zh-CN" sz="1200" dirty="0">
              <a:latin typeface="宋体" panose="02010600030101010101" pitchFamily="2" charset="-122"/>
              <a:ea typeface="宋体" panose="02010600030101010101" pitchFamily="2" charset="-122"/>
            </a:endParaRPr>
          </a:p>
        </p:txBody>
      </p:sp>
      <p:cxnSp>
        <p:nvCxnSpPr>
          <p:cNvPr id="60" name="直接箭头连接符 59">
            <a:extLst>
              <a:ext uri="{FF2B5EF4-FFF2-40B4-BE49-F238E27FC236}">
                <a16:creationId xmlns:a16="http://schemas.microsoft.com/office/drawing/2014/main" id="{E967A5D3-0077-37EE-C51D-63BCA9EEA3C3}"/>
              </a:ext>
            </a:extLst>
          </p:cNvPr>
          <p:cNvCxnSpPr>
            <a:cxnSpLocks/>
            <a:stCxn id="59" idx="1"/>
          </p:cNvCxnSpPr>
          <p:nvPr/>
        </p:nvCxnSpPr>
        <p:spPr>
          <a:xfrm flipH="1" flipV="1">
            <a:off x="9159180" y="2319427"/>
            <a:ext cx="680195" cy="1038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F5F0FB29-ED75-ADE2-1575-B4C92DAA0563}"/>
              </a:ext>
            </a:extLst>
          </p:cNvPr>
          <p:cNvSpPr txBox="1"/>
          <p:nvPr/>
        </p:nvSpPr>
        <p:spPr>
          <a:xfrm>
            <a:off x="8330753" y="303761"/>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FongMi 2.3.0</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36" name="文本框 35">
            <a:extLst>
              <a:ext uri="{FF2B5EF4-FFF2-40B4-BE49-F238E27FC236}">
                <a16:creationId xmlns:a16="http://schemas.microsoft.com/office/drawing/2014/main" id="{B6AD4FED-9385-E33F-ABFF-3626187616A8}"/>
              </a:ext>
            </a:extLst>
          </p:cNvPr>
          <p:cNvSpPr txBox="1"/>
          <p:nvPr/>
        </p:nvSpPr>
        <p:spPr>
          <a:xfrm>
            <a:off x="7650152" y="684284"/>
            <a:ext cx="1532142" cy="276999"/>
          </a:xfrm>
          <a:prstGeom prst="rect">
            <a:avLst/>
          </a:prstGeom>
          <a:noFill/>
          <a:ln w="28575">
            <a:solidFill>
              <a:srgbClr val="00B0F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直播旁小盒子</a:t>
            </a:r>
          </a:p>
        </p:txBody>
      </p:sp>
      <p:cxnSp>
        <p:nvCxnSpPr>
          <p:cNvPr id="37" name="直接箭头连接符 36">
            <a:extLst>
              <a:ext uri="{FF2B5EF4-FFF2-40B4-BE49-F238E27FC236}">
                <a16:creationId xmlns:a16="http://schemas.microsoft.com/office/drawing/2014/main" id="{7A254306-8B39-C046-BEC5-C6CD33C44752}"/>
              </a:ext>
            </a:extLst>
          </p:cNvPr>
          <p:cNvCxnSpPr>
            <a:cxnSpLocks/>
          </p:cNvCxnSpPr>
          <p:nvPr/>
        </p:nvCxnSpPr>
        <p:spPr>
          <a:xfrm>
            <a:off x="8380188" y="964446"/>
            <a:ext cx="210024" cy="79949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D399998E-A68E-EFAC-4AE7-09102F3137C8}"/>
              </a:ext>
            </a:extLst>
          </p:cNvPr>
          <p:cNvSpPr txBox="1"/>
          <p:nvPr/>
        </p:nvSpPr>
        <p:spPr>
          <a:xfrm>
            <a:off x="575285" y="2878451"/>
            <a:ext cx="143794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不保留播放历史</a:t>
            </a:r>
            <a:endParaRPr lang="en-US" altLang="zh-CN" sz="1200" dirty="0">
              <a:latin typeface="宋体" panose="02010600030101010101" pitchFamily="2" charset="-122"/>
              <a:ea typeface="宋体" panose="02010600030101010101" pitchFamily="2" charset="-122"/>
            </a:endParaRPr>
          </a:p>
        </p:txBody>
      </p:sp>
      <p:cxnSp>
        <p:nvCxnSpPr>
          <p:cNvPr id="30" name="直接箭头连接符 29">
            <a:extLst>
              <a:ext uri="{FF2B5EF4-FFF2-40B4-BE49-F238E27FC236}">
                <a16:creationId xmlns:a16="http://schemas.microsoft.com/office/drawing/2014/main" id="{67D11C5A-FEB1-BCD8-F3AD-2C60EEF8124C}"/>
              </a:ext>
            </a:extLst>
          </p:cNvPr>
          <p:cNvCxnSpPr>
            <a:cxnSpLocks/>
          </p:cNvCxnSpPr>
          <p:nvPr/>
        </p:nvCxnSpPr>
        <p:spPr>
          <a:xfrm>
            <a:off x="1999183" y="3061962"/>
            <a:ext cx="437796" cy="1768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35673D94-FAB3-3D57-A0BA-C1E0E5ED9961}"/>
              </a:ext>
            </a:extLst>
          </p:cNvPr>
          <p:cNvSpPr txBox="1"/>
          <p:nvPr/>
        </p:nvSpPr>
        <p:spPr>
          <a:xfrm>
            <a:off x="9861347" y="3184820"/>
            <a:ext cx="143794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页面显示图片大小</a:t>
            </a:r>
            <a:endParaRPr lang="en-US" altLang="zh-CN" sz="1200" dirty="0">
              <a:latin typeface="宋体" panose="02010600030101010101" pitchFamily="2" charset="-122"/>
              <a:ea typeface="宋体" panose="02010600030101010101" pitchFamily="2" charset="-122"/>
            </a:endParaRPr>
          </a:p>
        </p:txBody>
      </p:sp>
      <p:cxnSp>
        <p:nvCxnSpPr>
          <p:cNvPr id="32" name="直接箭头连接符 31">
            <a:extLst>
              <a:ext uri="{FF2B5EF4-FFF2-40B4-BE49-F238E27FC236}">
                <a16:creationId xmlns:a16="http://schemas.microsoft.com/office/drawing/2014/main" id="{DFC03DF9-8684-D153-52DD-E62707E334DB}"/>
              </a:ext>
            </a:extLst>
          </p:cNvPr>
          <p:cNvCxnSpPr>
            <a:cxnSpLocks/>
          </p:cNvCxnSpPr>
          <p:nvPr/>
        </p:nvCxnSpPr>
        <p:spPr>
          <a:xfrm flipH="1">
            <a:off x="9238960" y="3324903"/>
            <a:ext cx="661390" cy="2406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89F5F584-0EC0-D89F-C431-EB773D2DF9FD}"/>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10</a:t>
            </a:fld>
            <a:endParaRPr lang="zh-CN" altLang="en-US" dirty="0"/>
          </a:p>
        </p:txBody>
      </p:sp>
    </p:spTree>
    <p:extLst>
      <p:ext uri="{BB962C8B-B14F-4D97-AF65-F5344CB8AC3E}">
        <p14:creationId xmlns:p14="http://schemas.microsoft.com/office/powerpoint/2010/main" val="3938795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6FF5A-C12F-A4CF-0E95-5520CB184C5F}"/>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A1EDFAF8-C86B-4AF5-A7A7-70BA5A0C1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170" y="738975"/>
            <a:ext cx="7872041" cy="4423086"/>
          </a:xfrm>
          <a:prstGeom prst="rect">
            <a:avLst/>
          </a:prstGeom>
        </p:spPr>
      </p:pic>
      <p:sp>
        <p:nvSpPr>
          <p:cNvPr id="7" name="标题 6">
            <a:extLst>
              <a:ext uri="{FF2B5EF4-FFF2-40B4-BE49-F238E27FC236}">
                <a16:creationId xmlns:a16="http://schemas.microsoft.com/office/drawing/2014/main" id="{06CD0E44-C0D0-949B-E302-F638CB255CC6}"/>
              </a:ext>
            </a:extLst>
          </p:cNvPr>
          <p:cNvSpPr>
            <a:spLocks noGrp="1"/>
          </p:cNvSpPr>
          <p:nvPr>
            <p:ph type="title"/>
          </p:nvPr>
        </p:nvSpPr>
        <p:spPr/>
        <p:txBody>
          <a:bodyPr/>
          <a:lstStyle/>
          <a:p>
            <a:r>
              <a:rPr lang="en-US" altLang="zh-CN" dirty="0"/>
              <a:t>2.4.2</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en-US" sz="1800" kern="1200" dirty="0">
                <a:solidFill>
                  <a:schemeClr val="tx1"/>
                </a:solidFill>
                <a:effectLst/>
                <a:latin typeface="宋体" panose="02010600030101010101" pitchFamily="2" charset="-122"/>
                <a:ea typeface="宋体" panose="02010600030101010101" pitchFamily="2" charset="-122"/>
                <a:cs typeface="+mj-cs"/>
              </a:rPr>
              <a:t>影视</a:t>
            </a:r>
            <a:r>
              <a:rPr lang="en-US" altLang="zh-CN" sz="1800" kern="1200" dirty="0">
                <a:solidFill>
                  <a:schemeClr val="tx1"/>
                </a:solidFill>
                <a:effectLst/>
                <a:latin typeface="宋体" panose="02010600030101010101" pitchFamily="2" charset="-122"/>
                <a:ea typeface="宋体" panose="02010600030101010101" pitchFamily="2" charset="-122"/>
                <a:cs typeface="+mj-cs"/>
              </a:rPr>
              <a:t> </a:t>
            </a:r>
            <a:r>
              <a:rPr lang="zh-CN" altLang="zh-CN" sz="1800" kern="1200" dirty="0">
                <a:solidFill>
                  <a:schemeClr val="tx1"/>
                </a:solidFill>
                <a:effectLst/>
                <a:latin typeface="宋体" panose="02010600030101010101" pitchFamily="2" charset="-122"/>
                <a:ea typeface="宋体" panose="02010600030101010101" pitchFamily="2" charset="-122"/>
                <a:cs typeface="+mj-cs"/>
              </a:rPr>
              <a:t>功能解释</a:t>
            </a:r>
            <a:r>
              <a:rPr lang="en-US" altLang="zh-CN" sz="1800" kern="1200" dirty="0">
                <a:solidFill>
                  <a:schemeClr val="tx1"/>
                </a:solidFill>
                <a:effectLst/>
                <a:latin typeface="宋体" panose="02010600030101010101" pitchFamily="2" charset="-122"/>
                <a:ea typeface="宋体" panose="02010600030101010101" pitchFamily="2" charset="-122"/>
                <a:cs typeface="+mj-cs"/>
              </a:rPr>
              <a:t>3</a:t>
            </a:r>
            <a:endParaRPr lang="zh-CN" altLang="en-US" dirty="0"/>
          </a:p>
        </p:txBody>
      </p:sp>
      <p:sp>
        <p:nvSpPr>
          <p:cNvPr id="8" name="文本框 7">
            <a:extLst>
              <a:ext uri="{FF2B5EF4-FFF2-40B4-BE49-F238E27FC236}">
                <a16:creationId xmlns:a16="http://schemas.microsoft.com/office/drawing/2014/main" id="{6795BCC2-29F5-7F24-1993-72B69CF07E21}"/>
              </a:ext>
            </a:extLst>
          </p:cNvPr>
          <p:cNvSpPr txBox="1"/>
          <p:nvPr/>
        </p:nvSpPr>
        <p:spPr>
          <a:xfrm>
            <a:off x="2711561" y="944402"/>
            <a:ext cx="2855323"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设置不同的播放器（解码器）默认</a:t>
            </a:r>
            <a:r>
              <a:rPr lang="en-US" altLang="zh-CN" sz="1200" dirty="0">
                <a:latin typeface="宋体" panose="02010600030101010101" pitchFamily="2" charset="-122"/>
                <a:ea typeface="宋体" panose="02010600030101010101" pitchFamily="2" charset="-122"/>
              </a:rPr>
              <a:t>EXO</a:t>
            </a:r>
            <a:endParaRPr lang="zh-CN" altLang="en-US" sz="1200" dirty="0">
              <a:latin typeface="宋体" panose="02010600030101010101" pitchFamily="2" charset="-122"/>
              <a:ea typeface="宋体" panose="02010600030101010101" pitchFamily="2" charset="-122"/>
            </a:endParaRPr>
          </a:p>
        </p:txBody>
      </p:sp>
      <p:sp>
        <p:nvSpPr>
          <p:cNvPr id="10" name="文本框 9">
            <a:extLst>
              <a:ext uri="{FF2B5EF4-FFF2-40B4-BE49-F238E27FC236}">
                <a16:creationId xmlns:a16="http://schemas.microsoft.com/office/drawing/2014/main" id="{7FA1B3CD-DF8F-E9DC-FFC4-C3BCEABD2EE9}"/>
              </a:ext>
            </a:extLst>
          </p:cNvPr>
          <p:cNvSpPr txBox="1"/>
          <p:nvPr/>
        </p:nvSpPr>
        <p:spPr>
          <a:xfrm>
            <a:off x="2711561" y="1442173"/>
            <a:ext cx="2485421"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缓冲时间设置</a:t>
            </a:r>
            <a:r>
              <a:rPr lang="en-US" altLang="zh-CN" sz="1200" dirty="0">
                <a:latin typeface="宋体" panose="02010600030101010101" pitchFamily="2" charset="-122"/>
                <a:ea typeface="宋体" panose="02010600030101010101" pitchFamily="2" charset="-122"/>
              </a:rPr>
              <a:t>(IJK</a:t>
            </a:r>
            <a:r>
              <a:rPr lang="zh-CN" altLang="en-US" sz="1200" dirty="0">
                <a:latin typeface="宋体" panose="02010600030101010101" pitchFamily="2" charset="-122"/>
                <a:ea typeface="宋体" panose="02010600030101010101" pitchFamily="2" charset="-122"/>
              </a:rPr>
              <a:t>和系统无此项）</a:t>
            </a:r>
          </a:p>
        </p:txBody>
      </p:sp>
      <p:sp>
        <p:nvSpPr>
          <p:cNvPr id="15" name="文本框 14">
            <a:extLst>
              <a:ext uri="{FF2B5EF4-FFF2-40B4-BE49-F238E27FC236}">
                <a16:creationId xmlns:a16="http://schemas.microsoft.com/office/drawing/2014/main" id="{CC769A74-8510-0F73-0BA1-69C0AE02C774}"/>
              </a:ext>
            </a:extLst>
          </p:cNvPr>
          <p:cNvSpPr txBox="1"/>
          <p:nvPr/>
        </p:nvSpPr>
        <p:spPr>
          <a:xfrm>
            <a:off x="2678144" y="2325971"/>
            <a:ext cx="1975538"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渲染方式</a:t>
            </a:r>
            <a:r>
              <a:rPr lang="en-US" altLang="zh-CN" sz="1200" dirty="0" err="1">
                <a:latin typeface="宋体" panose="02010600030101010101" pitchFamily="2" charset="-122"/>
                <a:ea typeface="宋体" panose="02010600030101010101" pitchFamily="2" charset="-122"/>
              </a:rPr>
              <a:t>Surfac</a:t>
            </a:r>
            <a:r>
              <a:rPr lang="en-US" altLang="zh-CN" sz="1200" dirty="0">
                <a:latin typeface="宋体" panose="02010600030101010101" pitchFamily="2" charset="-122"/>
                <a:ea typeface="宋体" panose="02010600030101010101" pitchFamily="2" charset="-122"/>
              </a:rPr>
              <a:t>/Texture</a:t>
            </a:r>
            <a:endParaRPr lang="zh-CN" altLang="en-US" sz="1200" dirty="0">
              <a:latin typeface="宋体" panose="02010600030101010101" pitchFamily="2" charset="-122"/>
              <a:ea typeface="宋体" panose="02010600030101010101" pitchFamily="2" charset="-122"/>
            </a:endParaRPr>
          </a:p>
        </p:txBody>
      </p:sp>
      <p:sp>
        <p:nvSpPr>
          <p:cNvPr id="18" name="文本框 17">
            <a:extLst>
              <a:ext uri="{FF2B5EF4-FFF2-40B4-BE49-F238E27FC236}">
                <a16:creationId xmlns:a16="http://schemas.microsoft.com/office/drawing/2014/main" id="{16841F88-E5E9-AA36-1554-C3B25A6A8E19}"/>
              </a:ext>
            </a:extLst>
          </p:cNvPr>
          <p:cNvSpPr txBox="1"/>
          <p:nvPr/>
        </p:nvSpPr>
        <p:spPr>
          <a:xfrm>
            <a:off x="2678144" y="2788534"/>
            <a:ext cx="1543499"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播放页面大小比例</a:t>
            </a:r>
          </a:p>
        </p:txBody>
      </p:sp>
      <p:sp>
        <p:nvSpPr>
          <p:cNvPr id="19" name="文本框 18">
            <a:extLst>
              <a:ext uri="{FF2B5EF4-FFF2-40B4-BE49-F238E27FC236}">
                <a16:creationId xmlns:a16="http://schemas.microsoft.com/office/drawing/2014/main" id="{D647ECF0-B5EE-39EC-6300-CD15417ACA8A}"/>
              </a:ext>
            </a:extLst>
          </p:cNvPr>
          <p:cNvSpPr txBox="1"/>
          <p:nvPr/>
        </p:nvSpPr>
        <p:spPr>
          <a:xfrm>
            <a:off x="2711561" y="3325990"/>
            <a:ext cx="1543499"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字幕样式预设</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系统</a:t>
            </a:r>
          </a:p>
        </p:txBody>
      </p:sp>
      <p:sp>
        <p:nvSpPr>
          <p:cNvPr id="20" name="文本框 19">
            <a:extLst>
              <a:ext uri="{FF2B5EF4-FFF2-40B4-BE49-F238E27FC236}">
                <a16:creationId xmlns:a16="http://schemas.microsoft.com/office/drawing/2014/main" id="{9F336217-C32A-F54E-0F03-0ABF496EAE8F}"/>
              </a:ext>
            </a:extLst>
          </p:cNvPr>
          <p:cNvSpPr txBox="1"/>
          <p:nvPr/>
        </p:nvSpPr>
        <p:spPr>
          <a:xfrm>
            <a:off x="2678145" y="3801401"/>
            <a:ext cx="1543499"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播放页面字幕大小</a:t>
            </a:r>
          </a:p>
        </p:txBody>
      </p:sp>
      <p:sp>
        <p:nvSpPr>
          <p:cNvPr id="30" name="文本框 29">
            <a:extLst>
              <a:ext uri="{FF2B5EF4-FFF2-40B4-BE49-F238E27FC236}">
                <a16:creationId xmlns:a16="http://schemas.microsoft.com/office/drawing/2014/main" id="{2E544352-7D6E-67B7-F74E-06C2A230B45B}"/>
              </a:ext>
            </a:extLst>
          </p:cNvPr>
          <p:cNvSpPr txBox="1"/>
          <p:nvPr/>
        </p:nvSpPr>
        <p:spPr>
          <a:xfrm>
            <a:off x="2503170" y="1813302"/>
            <a:ext cx="5912286"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隧道模式</a:t>
            </a:r>
            <a:r>
              <a:rPr lang="en-US" altLang="zh-CN" sz="1200" dirty="0">
                <a:latin typeface="宋体" panose="02010600030101010101" pitchFamily="2" charset="-122"/>
                <a:ea typeface="宋体" panose="02010600030101010101" pitchFamily="2" charset="-122"/>
              </a:rPr>
              <a:t>(IJK</a:t>
            </a:r>
            <a:r>
              <a:rPr lang="zh-CN" altLang="en-US" sz="1200" dirty="0">
                <a:latin typeface="宋体" panose="02010600030101010101" pitchFamily="2" charset="-122"/>
                <a:ea typeface="宋体" panose="02010600030101010101" pitchFamily="2" charset="-122"/>
              </a:rPr>
              <a:t>和系统无此项）：视频通过硬件视频解码器直接传送到显示器</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安卓</a:t>
            </a:r>
            <a:r>
              <a:rPr lang="en-US" altLang="zh-CN" sz="1200" dirty="0">
                <a:latin typeface="宋体" panose="02010600030101010101" pitchFamily="2" charset="-122"/>
                <a:ea typeface="宋体" panose="02010600030101010101" pitchFamily="2" charset="-122"/>
              </a:rPr>
              <a:t>5</a:t>
            </a:r>
            <a:r>
              <a:rPr lang="zh-CN" altLang="en-US" sz="1200" dirty="0">
                <a:latin typeface="宋体" panose="02010600030101010101" pitchFamily="2" charset="-122"/>
                <a:ea typeface="宋体" panose="02010600030101010101" pitchFamily="2" charset="-122"/>
              </a:rPr>
              <a:t>到安卓</a:t>
            </a:r>
            <a:r>
              <a:rPr lang="en-US" altLang="zh-CN" sz="1200" dirty="0">
                <a:latin typeface="宋体" panose="02010600030101010101" pitchFamily="2" charset="-122"/>
                <a:ea typeface="宋体" panose="02010600030101010101" pitchFamily="2" charset="-122"/>
              </a:rPr>
              <a:t>10 </a:t>
            </a:r>
            <a:r>
              <a:rPr lang="zh-CN" altLang="en-US" sz="1200" dirty="0">
                <a:latin typeface="宋体" panose="02010600030101010101" pitchFamily="2" charset="-122"/>
                <a:ea typeface="宋体" panose="02010600030101010101" pitchFamily="2" charset="-122"/>
              </a:rPr>
              <a:t>安卓</a:t>
            </a:r>
            <a:r>
              <a:rPr lang="en-US" altLang="zh-CN" sz="1200" dirty="0">
                <a:latin typeface="宋体" panose="02010600030101010101" pitchFamily="2" charset="-122"/>
                <a:ea typeface="宋体" panose="02010600030101010101" pitchFamily="2" charset="-122"/>
              </a:rPr>
              <a:t>11</a:t>
            </a:r>
            <a:r>
              <a:rPr lang="zh-CN" altLang="en-US" sz="1200" dirty="0">
                <a:latin typeface="宋体" panose="02010600030101010101" pitchFamily="2" charset="-122"/>
                <a:ea typeface="宋体" panose="02010600030101010101" pitchFamily="2" charset="-122"/>
              </a:rPr>
              <a:t>时钟方式不同。</a:t>
            </a:r>
          </a:p>
        </p:txBody>
      </p:sp>
      <p:sp>
        <p:nvSpPr>
          <p:cNvPr id="32" name="文本框 31">
            <a:extLst>
              <a:ext uri="{FF2B5EF4-FFF2-40B4-BE49-F238E27FC236}">
                <a16:creationId xmlns:a16="http://schemas.microsoft.com/office/drawing/2014/main" id="{47214869-0342-550B-6474-B5945C5B2EE0}"/>
              </a:ext>
            </a:extLst>
          </p:cNvPr>
          <p:cNvSpPr txBox="1"/>
          <p:nvPr/>
        </p:nvSpPr>
        <p:spPr>
          <a:xfrm>
            <a:off x="2678145" y="4251195"/>
            <a:ext cx="4146401" cy="646331"/>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用户代理（翻译容易误解）：</a:t>
            </a:r>
            <a:r>
              <a:rPr lang="en-US" altLang="zh-CN" sz="1200" dirty="0">
                <a:latin typeface="宋体" panose="02010600030101010101" pitchFamily="2" charset="-122"/>
                <a:ea typeface="宋体" panose="02010600030101010101" pitchFamily="2" charset="-122"/>
              </a:rPr>
              <a:t>http</a:t>
            </a:r>
            <a:r>
              <a:rPr lang="zh-CN" altLang="en-US" sz="1200" dirty="0">
                <a:latin typeface="宋体" panose="02010600030101010101" pitchFamily="2" charset="-122"/>
                <a:ea typeface="宋体" panose="02010600030101010101" pitchFamily="2" charset="-122"/>
              </a:rPr>
              <a:t>协议的一部分，服务器用来识别客户端的设备软硬件。主要用来伪装客户端，一般不需要修改。</a:t>
            </a:r>
          </a:p>
        </p:txBody>
      </p:sp>
      <p:sp>
        <p:nvSpPr>
          <p:cNvPr id="17" name="文本框 16">
            <a:extLst>
              <a:ext uri="{FF2B5EF4-FFF2-40B4-BE49-F238E27FC236}">
                <a16:creationId xmlns:a16="http://schemas.microsoft.com/office/drawing/2014/main" id="{F037D4D9-0982-0ED6-EAEA-1BCA0F236249}"/>
              </a:ext>
            </a:extLst>
          </p:cNvPr>
          <p:cNvSpPr txBox="1"/>
          <p:nvPr/>
        </p:nvSpPr>
        <p:spPr>
          <a:xfrm>
            <a:off x="9318971" y="232059"/>
            <a:ext cx="2376981"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FongMi 2.3.0</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34" name="文本框 33">
            <a:extLst>
              <a:ext uri="{FF2B5EF4-FFF2-40B4-BE49-F238E27FC236}">
                <a16:creationId xmlns:a16="http://schemas.microsoft.com/office/drawing/2014/main" id="{F6B9C152-5D59-EA12-B473-0031490B5999}"/>
              </a:ext>
            </a:extLst>
          </p:cNvPr>
          <p:cNvSpPr txBox="1"/>
          <p:nvPr/>
        </p:nvSpPr>
        <p:spPr>
          <a:xfrm>
            <a:off x="6096000" y="282294"/>
            <a:ext cx="2059295" cy="338554"/>
          </a:xfrm>
          <a:prstGeom prst="rect">
            <a:avLst/>
          </a:prstGeom>
          <a:noFill/>
          <a:ln w="38100">
            <a:solidFill>
              <a:srgbClr val="00B0F0"/>
            </a:solidFill>
          </a:ln>
        </p:spPr>
        <p:txBody>
          <a:bodyPr wrap="square" rtlCol="0">
            <a:spAutoFit/>
          </a:bodyPr>
          <a:lstStyle/>
          <a:p>
            <a:r>
              <a:rPr lang="zh-CN" altLang="en-US" sz="1600" dirty="0">
                <a:solidFill>
                  <a:srgbClr val="FF0000"/>
                </a:solidFill>
                <a:latin typeface="宋体" panose="02010600030101010101" pitchFamily="2" charset="-122"/>
                <a:ea typeface="宋体" panose="02010600030101010101" pitchFamily="2" charset="-122"/>
              </a:rPr>
              <a:t>播放设置</a:t>
            </a:r>
          </a:p>
        </p:txBody>
      </p:sp>
      <p:sp>
        <p:nvSpPr>
          <p:cNvPr id="2" name="灯片编号占位符 1">
            <a:extLst>
              <a:ext uri="{FF2B5EF4-FFF2-40B4-BE49-F238E27FC236}">
                <a16:creationId xmlns:a16="http://schemas.microsoft.com/office/drawing/2014/main" id="{034176C9-8A19-D9B1-491C-25E55ABE7574}"/>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11</a:t>
            </a:fld>
            <a:endParaRPr lang="zh-CN" altLang="en-US" dirty="0"/>
          </a:p>
        </p:txBody>
      </p:sp>
    </p:spTree>
    <p:extLst>
      <p:ext uri="{BB962C8B-B14F-4D97-AF65-F5344CB8AC3E}">
        <p14:creationId xmlns:p14="http://schemas.microsoft.com/office/powerpoint/2010/main" val="2334716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82E4-BBE1-BBFE-42B1-6B0F407B64B8}"/>
            </a:ext>
          </a:extLst>
        </p:cNvPr>
        <p:cNvGrpSpPr/>
        <p:nvPr/>
      </p:nvGrpSpPr>
      <p:grpSpPr>
        <a:xfrm>
          <a:off x="0" y="0"/>
          <a:ext cx="0" cy="0"/>
          <a:chOff x="0" y="0"/>
          <a:chExt cx="0" cy="0"/>
        </a:xfrm>
      </p:grpSpPr>
      <p:sp>
        <p:nvSpPr>
          <p:cNvPr id="6" name="标题 5">
            <a:extLst>
              <a:ext uri="{FF2B5EF4-FFF2-40B4-BE49-F238E27FC236}">
                <a16:creationId xmlns:a16="http://schemas.microsoft.com/office/drawing/2014/main" id="{ED665A9E-7BA9-587A-9153-D37EE1879A30}"/>
              </a:ext>
            </a:extLst>
          </p:cNvPr>
          <p:cNvSpPr>
            <a:spLocks noGrp="1"/>
          </p:cNvSpPr>
          <p:nvPr>
            <p:ph type="title"/>
          </p:nvPr>
        </p:nvSpPr>
        <p:spPr/>
        <p:txBody>
          <a:bodyPr/>
          <a:lstStyle/>
          <a:p>
            <a:pPr lvl="0">
              <a:defRPr/>
            </a:pPr>
            <a:r>
              <a:rPr lang="en-US" altLang="zh-CN" dirty="0"/>
              <a:t>2.4.2</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en-US" sz="1800" kern="1200" dirty="0">
                <a:solidFill>
                  <a:schemeClr val="tx1"/>
                </a:solidFill>
                <a:effectLst/>
                <a:latin typeface="宋体" panose="02010600030101010101" pitchFamily="2" charset="-122"/>
                <a:ea typeface="宋体" panose="02010600030101010101" pitchFamily="2" charset="-122"/>
                <a:cs typeface="+mj-cs"/>
              </a:rPr>
              <a:t>影视</a:t>
            </a:r>
            <a:r>
              <a:rPr lang="en-US" altLang="zh-CN" sz="1800" kern="1200" dirty="0">
                <a:solidFill>
                  <a:schemeClr val="tx1"/>
                </a:solidFill>
                <a:effectLst/>
                <a:latin typeface="宋体" panose="02010600030101010101" pitchFamily="2" charset="-122"/>
                <a:ea typeface="宋体" panose="02010600030101010101" pitchFamily="2" charset="-122"/>
                <a:cs typeface="+mj-cs"/>
              </a:rPr>
              <a:t> </a:t>
            </a:r>
            <a:r>
              <a:rPr lang="zh-CN" altLang="zh-CN" sz="1800" kern="1200" dirty="0">
                <a:solidFill>
                  <a:schemeClr val="tx1"/>
                </a:solidFill>
                <a:effectLst/>
                <a:latin typeface="宋体" panose="02010600030101010101" pitchFamily="2" charset="-122"/>
                <a:ea typeface="宋体" panose="02010600030101010101" pitchFamily="2" charset="-122"/>
                <a:cs typeface="+mj-cs"/>
              </a:rPr>
              <a:t>点播小窗播放功能解释</a:t>
            </a:r>
            <a:endParaRPr lang="zh-CN" altLang="zh-CN" dirty="0">
              <a:effectLst/>
            </a:endParaRPr>
          </a:p>
        </p:txBody>
      </p:sp>
      <p:pic>
        <p:nvPicPr>
          <p:cNvPr id="7" name="图片 6">
            <a:extLst>
              <a:ext uri="{FF2B5EF4-FFF2-40B4-BE49-F238E27FC236}">
                <a16:creationId xmlns:a16="http://schemas.microsoft.com/office/drawing/2014/main" id="{005779B4-8F49-7C00-AA4D-6AD350663616}"/>
              </a:ext>
            </a:extLst>
          </p:cNvPr>
          <p:cNvPicPr>
            <a:picLocks noChangeAspect="1"/>
          </p:cNvPicPr>
          <p:nvPr/>
        </p:nvPicPr>
        <p:blipFill>
          <a:blip r:embed="rId3"/>
          <a:stretch>
            <a:fillRect/>
          </a:stretch>
        </p:blipFill>
        <p:spPr>
          <a:xfrm>
            <a:off x="2249993" y="1502645"/>
            <a:ext cx="7187108" cy="4042748"/>
          </a:xfrm>
          <a:prstGeom prst="rect">
            <a:avLst/>
          </a:prstGeom>
        </p:spPr>
      </p:pic>
      <p:sp>
        <p:nvSpPr>
          <p:cNvPr id="20" name="文本框 19">
            <a:extLst>
              <a:ext uri="{FF2B5EF4-FFF2-40B4-BE49-F238E27FC236}">
                <a16:creationId xmlns:a16="http://schemas.microsoft.com/office/drawing/2014/main" id="{952B4C38-BCC2-CF2A-C990-62F9F62FF27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FongMi 2.3.0</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13" name="文本框 12">
            <a:extLst>
              <a:ext uri="{FF2B5EF4-FFF2-40B4-BE49-F238E27FC236}">
                <a16:creationId xmlns:a16="http://schemas.microsoft.com/office/drawing/2014/main" id="{172F5590-4D6B-5764-46E4-32ED509DE9A8}"/>
              </a:ext>
            </a:extLst>
          </p:cNvPr>
          <p:cNvSpPr txBox="1"/>
          <p:nvPr/>
        </p:nvSpPr>
        <p:spPr>
          <a:xfrm>
            <a:off x="296048" y="722462"/>
            <a:ext cx="5726307" cy="369332"/>
          </a:xfrm>
          <a:prstGeom prst="rect">
            <a:avLst/>
          </a:prstGeom>
          <a:noFill/>
          <a:ln w="28575">
            <a:solidFill>
              <a:srgbClr val="00B0F0"/>
            </a:solidFill>
          </a:ln>
        </p:spPr>
        <p:txBody>
          <a:bodyPr wrap="square" rtlCol="0">
            <a:spAutoFit/>
          </a:bodyPr>
          <a:lstStyle/>
          <a:p>
            <a:r>
              <a:rPr lang="zh-CN" altLang="en-US" dirty="0">
                <a:latin typeface="宋体" panose="02010600030101010101" pitchFamily="2" charset="-122"/>
                <a:ea typeface="宋体" panose="02010600030101010101" pitchFamily="2" charset="-122"/>
              </a:rPr>
              <a:t>点播功能（电影</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电视剧</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音频）小窗口模式</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预览模式</a:t>
            </a:r>
          </a:p>
        </p:txBody>
      </p:sp>
      <p:sp>
        <p:nvSpPr>
          <p:cNvPr id="40" name="文本框 39">
            <a:extLst>
              <a:ext uri="{FF2B5EF4-FFF2-40B4-BE49-F238E27FC236}">
                <a16:creationId xmlns:a16="http://schemas.microsoft.com/office/drawing/2014/main" id="{F9484583-B65C-3D6A-07AC-1489FB317CC8}"/>
              </a:ext>
            </a:extLst>
          </p:cNvPr>
          <p:cNvSpPr txBox="1"/>
          <p:nvPr/>
        </p:nvSpPr>
        <p:spPr>
          <a:xfrm>
            <a:off x="855141" y="2237698"/>
            <a:ext cx="996732"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线路显示</a:t>
            </a:r>
          </a:p>
        </p:txBody>
      </p:sp>
      <p:sp>
        <p:nvSpPr>
          <p:cNvPr id="25" name="文本框 24">
            <a:extLst>
              <a:ext uri="{FF2B5EF4-FFF2-40B4-BE49-F238E27FC236}">
                <a16:creationId xmlns:a16="http://schemas.microsoft.com/office/drawing/2014/main" id="{BFD2AB78-71BE-8997-877A-8F5C4AD845EC}"/>
              </a:ext>
            </a:extLst>
          </p:cNvPr>
          <p:cNvSpPr txBox="1"/>
          <p:nvPr/>
        </p:nvSpPr>
        <p:spPr>
          <a:xfrm>
            <a:off x="9722792" y="3835789"/>
            <a:ext cx="1181825"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点击收藏到收藏夹</a:t>
            </a:r>
          </a:p>
        </p:txBody>
      </p:sp>
      <p:cxnSp>
        <p:nvCxnSpPr>
          <p:cNvPr id="30" name="直接箭头连接符 29">
            <a:extLst>
              <a:ext uri="{FF2B5EF4-FFF2-40B4-BE49-F238E27FC236}">
                <a16:creationId xmlns:a16="http://schemas.microsoft.com/office/drawing/2014/main" id="{79FD7942-389B-278C-1BC4-6067236798E6}"/>
              </a:ext>
            </a:extLst>
          </p:cNvPr>
          <p:cNvCxnSpPr>
            <a:cxnSpLocks/>
          </p:cNvCxnSpPr>
          <p:nvPr/>
        </p:nvCxnSpPr>
        <p:spPr>
          <a:xfrm flipH="1" flipV="1">
            <a:off x="6907161" y="3312196"/>
            <a:ext cx="2767781" cy="8026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9E8BC20B-F5AB-FB6B-72DE-20B1936FB920}"/>
              </a:ext>
            </a:extLst>
          </p:cNvPr>
          <p:cNvCxnSpPr>
            <a:cxnSpLocks/>
          </p:cNvCxnSpPr>
          <p:nvPr/>
        </p:nvCxnSpPr>
        <p:spPr>
          <a:xfrm flipH="1">
            <a:off x="7715031" y="3245732"/>
            <a:ext cx="208935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E72E1F1C-001A-EC55-F264-E380B6ACA498}"/>
              </a:ext>
            </a:extLst>
          </p:cNvPr>
          <p:cNvSpPr txBox="1"/>
          <p:nvPr/>
        </p:nvSpPr>
        <p:spPr>
          <a:xfrm>
            <a:off x="9809412" y="3062354"/>
            <a:ext cx="986407"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更换节目来源（站点）</a:t>
            </a:r>
          </a:p>
        </p:txBody>
      </p:sp>
      <p:sp>
        <p:nvSpPr>
          <p:cNvPr id="68" name="矩形 67">
            <a:extLst>
              <a:ext uri="{FF2B5EF4-FFF2-40B4-BE49-F238E27FC236}">
                <a16:creationId xmlns:a16="http://schemas.microsoft.com/office/drawing/2014/main" id="{8F1E395E-11B4-AEE6-6CC7-2F5ED6345FD6}"/>
              </a:ext>
            </a:extLst>
          </p:cNvPr>
          <p:cNvSpPr/>
          <p:nvPr/>
        </p:nvSpPr>
        <p:spPr>
          <a:xfrm>
            <a:off x="2426185" y="3845284"/>
            <a:ext cx="7053737" cy="491280"/>
          </a:xfrm>
          <a:prstGeom prst="rect">
            <a:avLst/>
          </a:prstGeom>
          <a:noFill/>
          <a:ln w="38100">
            <a:solidFill>
              <a:srgbClr val="FFFF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8" name="直接箭头连接符 7">
            <a:extLst>
              <a:ext uri="{FF2B5EF4-FFF2-40B4-BE49-F238E27FC236}">
                <a16:creationId xmlns:a16="http://schemas.microsoft.com/office/drawing/2014/main" id="{8A7D47D6-F799-6DF0-8052-71D1D0390DF5}"/>
              </a:ext>
            </a:extLst>
          </p:cNvPr>
          <p:cNvCxnSpPr>
            <a:cxnSpLocks/>
          </p:cNvCxnSpPr>
          <p:nvPr/>
        </p:nvCxnSpPr>
        <p:spPr>
          <a:xfrm>
            <a:off x="1878295" y="3682906"/>
            <a:ext cx="547891" cy="3966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3805C486-8819-D022-5F9D-BC3428D481AF}"/>
              </a:ext>
            </a:extLst>
          </p:cNvPr>
          <p:cNvCxnSpPr>
            <a:cxnSpLocks/>
            <a:stCxn id="40" idx="3"/>
          </p:cNvCxnSpPr>
          <p:nvPr/>
        </p:nvCxnSpPr>
        <p:spPr>
          <a:xfrm>
            <a:off x="1851873" y="2376198"/>
            <a:ext cx="590024" cy="13067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4A2D8841-AB45-D201-7DC8-E31B01C21881}"/>
              </a:ext>
            </a:extLst>
          </p:cNvPr>
          <p:cNvSpPr txBox="1"/>
          <p:nvPr/>
        </p:nvSpPr>
        <p:spPr>
          <a:xfrm>
            <a:off x="828202" y="4747582"/>
            <a:ext cx="996732"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搜索关键词</a:t>
            </a:r>
          </a:p>
        </p:txBody>
      </p:sp>
      <p:cxnSp>
        <p:nvCxnSpPr>
          <p:cNvPr id="29" name="直接箭头连接符 28">
            <a:extLst>
              <a:ext uri="{FF2B5EF4-FFF2-40B4-BE49-F238E27FC236}">
                <a16:creationId xmlns:a16="http://schemas.microsoft.com/office/drawing/2014/main" id="{4BE0B4FC-3017-8DCE-C483-361B440AD35B}"/>
              </a:ext>
            </a:extLst>
          </p:cNvPr>
          <p:cNvCxnSpPr>
            <a:cxnSpLocks/>
          </p:cNvCxnSpPr>
          <p:nvPr/>
        </p:nvCxnSpPr>
        <p:spPr>
          <a:xfrm>
            <a:off x="1878295" y="4883591"/>
            <a:ext cx="459667" cy="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58907916-C7FD-B0E5-8963-D47070498A20}"/>
              </a:ext>
            </a:extLst>
          </p:cNvPr>
          <p:cNvSpPr txBox="1"/>
          <p:nvPr/>
        </p:nvSpPr>
        <p:spPr>
          <a:xfrm>
            <a:off x="401697" y="2714787"/>
            <a:ext cx="1476598" cy="120032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电视剧剧集选择列表，电影节目无此项。</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个性设置内“选集样式（单行</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多行）”</a:t>
            </a:r>
          </a:p>
        </p:txBody>
      </p:sp>
      <p:sp>
        <p:nvSpPr>
          <p:cNvPr id="42" name="文本框 41">
            <a:extLst>
              <a:ext uri="{FF2B5EF4-FFF2-40B4-BE49-F238E27FC236}">
                <a16:creationId xmlns:a16="http://schemas.microsoft.com/office/drawing/2014/main" id="{09CC64CE-41AC-C94B-0F33-4B42F3FA9708}"/>
              </a:ext>
            </a:extLst>
          </p:cNvPr>
          <p:cNvSpPr txBox="1"/>
          <p:nvPr/>
        </p:nvSpPr>
        <p:spPr>
          <a:xfrm>
            <a:off x="566195" y="4114880"/>
            <a:ext cx="1260056"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电视剧剧集快速选择分组</a:t>
            </a:r>
          </a:p>
        </p:txBody>
      </p:sp>
      <p:cxnSp>
        <p:nvCxnSpPr>
          <p:cNvPr id="43" name="直接箭头连接符 42">
            <a:extLst>
              <a:ext uri="{FF2B5EF4-FFF2-40B4-BE49-F238E27FC236}">
                <a16:creationId xmlns:a16="http://schemas.microsoft.com/office/drawing/2014/main" id="{4FDEBDDC-1A97-9B13-ED43-CC6B6522DC62}"/>
              </a:ext>
            </a:extLst>
          </p:cNvPr>
          <p:cNvCxnSpPr>
            <a:cxnSpLocks/>
          </p:cNvCxnSpPr>
          <p:nvPr/>
        </p:nvCxnSpPr>
        <p:spPr>
          <a:xfrm>
            <a:off x="1862180" y="4351557"/>
            <a:ext cx="597202" cy="917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E8C39205-D033-32D4-05BF-C96E61CE9EC5}"/>
              </a:ext>
            </a:extLst>
          </p:cNvPr>
          <p:cNvCxnSpPr>
            <a:cxnSpLocks/>
          </p:cNvCxnSpPr>
          <p:nvPr/>
        </p:nvCxnSpPr>
        <p:spPr>
          <a:xfrm flipH="1" flipV="1">
            <a:off x="6022355" y="3351686"/>
            <a:ext cx="3743460" cy="14665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文本框 63">
            <a:extLst>
              <a:ext uri="{FF2B5EF4-FFF2-40B4-BE49-F238E27FC236}">
                <a16:creationId xmlns:a16="http://schemas.microsoft.com/office/drawing/2014/main" id="{99426825-2205-9C0C-6EB9-E998B70A7776}"/>
              </a:ext>
            </a:extLst>
          </p:cNvPr>
          <p:cNvSpPr txBox="1"/>
          <p:nvPr/>
        </p:nvSpPr>
        <p:spPr>
          <a:xfrm>
            <a:off x="9674942" y="4555807"/>
            <a:ext cx="1181825"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节目简介</a:t>
            </a:r>
          </a:p>
        </p:txBody>
      </p:sp>
      <p:sp>
        <p:nvSpPr>
          <p:cNvPr id="15" name="文本框 14">
            <a:extLst>
              <a:ext uri="{FF2B5EF4-FFF2-40B4-BE49-F238E27FC236}">
                <a16:creationId xmlns:a16="http://schemas.microsoft.com/office/drawing/2014/main" id="{751F7513-D000-9BFA-49B4-C4652E7B89E8}"/>
              </a:ext>
            </a:extLst>
          </p:cNvPr>
          <p:cNvSpPr txBox="1"/>
          <p:nvPr/>
        </p:nvSpPr>
        <p:spPr>
          <a:xfrm>
            <a:off x="2499097" y="5078289"/>
            <a:ext cx="2106727"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电影节目其它节目来源（站点，电视剧没有）展示</a:t>
            </a:r>
          </a:p>
        </p:txBody>
      </p:sp>
      <p:sp>
        <p:nvSpPr>
          <p:cNvPr id="16" name="矩形 15">
            <a:extLst>
              <a:ext uri="{FF2B5EF4-FFF2-40B4-BE49-F238E27FC236}">
                <a16:creationId xmlns:a16="http://schemas.microsoft.com/office/drawing/2014/main" id="{3C4B9CAE-78CD-26BF-9BFB-D1C7548D9895}"/>
              </a:ext>
            </a:extLst>
          </p:cNvPr>
          <p:cNvSpPr/>
          <p:nvPr/>
        </p:nvSpPr>
        <p:spPr>
          <a:xfrm>
            <a:off x="2416042" y="5044879"/>
            <a:ext cx="3006343" cy="491280"/>
          </a:xfrm>
          <a:prstGeom prst="rect">
            <a:avLst/>
          </a:prstGeom>
          <a:noFill/>
          <a:ln w="38100">
            <a:solidFill>
              <a:srgbClr val="FFFF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 name="灯片编号占位符 1">
            <a:extLst>
              <a:ext uri="{FF2B5EF4-FFF2-40B4-BE49-F238E27FC236}">
                <a16:creationId xmlns:a16="http://schemas.microsoft.com/office/drawing/2014/main" id="{B9F75218-85FD-E9D5-A393-A80F10FDA610}"/>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12</a:t>
            </a:fld>
            <a:endParaRPr lang="zh-CN" altLang="en-US" dirty="0"/>
          </a:p>
        </p:txBody>
      </p:sp>
    </p:spTree>
    <p:extLst>
      <p:ext uri="{BB962C8B-B14F-4D97-AF65-F5344CB8AC3E}">
        <p14:creationId xmlns:p14="http://schemas.microsoft.com/office/powerpoint/2010/main" val="1914284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82E4-BBE1-BBFE-42B1-6B0F407B64B8}"/>
            </a:ext>
          </a:extLst>
        </p:cNvPr>
        <p:cNvGrpSpPr/>
        <p:nvPr/>
      </p:nvGrpSpPr>
      <p:grpSpPr>
        <a:xfrm>
          <a:off x="0" y="0"/>
          <a:ext cx="0" cy="0"/>
          <a:chOff x="0" y="0"/>
          <a:chExt cx="0" cy="0"/>
        </a:xfrm>
      </p:grpSpPr>
      <p:sp>
        <p:nvSpPr>
          <p:cNvPr id="6" name="标题 5">
            <a:extLst>
              <a:ext uri="{FF2B5EF4-FFF2-40B4-BE49-F238E27FC236}">
                <a16:creationId xmlns:a16="http://schemas.microsoft.com/office/drawing/2014/main" id="{9E1AD03D-BCF4-60DD-F00A-51B36416E81A}"/>
              </a:ext>
            </a:extLst>
          </p:cNvPr>
          <p:cNvSpPr>
            <a:spLocks noGrp="1"/>
          </p:cNvSpPr>
          <p:nvPr>
            <p:ph type="title"/>
          </p:nvPr>
        </p:nvSpPr>
        <p:spPr/>
        <p:txBody>
          <a:bodyPr/>
          <a:lstStyle/>
          <a:p>
            <a:pPr lvl="0">
              <a:defRPr/>
            </a:pPr>
            <a:r>
              <a:rPr lang="en-US" altLang="zh-CN" dirty="0"/>
              <a:t>2.4.2</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err="1">
                <a:solidFill>
                  <a:schemeClr val="tx1"/>
                </a:solidFill>
                <a:effectLst/>
                <a:latin typeface="宋体" panose="02010600030101010101" pitchFamily="2" charset="-122"/>
                <a:ea typeface="宋体" panose="02010600030101010101" pitchFamily="2" charset="-122"/>
                <a:cs typeface="+mj-cs"/>
              </a:rPr>
              <a:t>FongMii</a:t>
            </a:r>
            <a:r>
              <a:rPr lang="en-US" altLang="zh-CN" sz="1800" kern="1200" dirty="0">
                <a:solidFill>
                  <a:schemeClr val="tx1"/>
                </a:solidFill>
                <a:effectLst/>
                <a:latin typeface="宋体" panose="02010600030101010101" pitchFamily="2" charset="-122"/>
                <a:ea typeface="宋体" panose="02010600030101010101" pitchFamily="2" charset="-122"/>
                <a:cs typeface="+mj-cs"/>
              </a:rPr>
              <a:t>/</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a:t>
            </a:r>
            <a:r>
              <a:rPr lang="en-US" altLang="zh-CN" sz="1800" kern="1200" dirty="0">
                <a:solidFill>
                  <a:schemeClr val="tx1"/>
                </a:solidFill>
                <a:effectLst/>
                <a:latin typeface="宋体" panose="02010600030101010101" pitchFamily="2" charset="-122"/>
                <a:ea typeface="宋体" panose="02010600030101010101" pitchFamily="2" charset="-122"/>
                <a:cs typeface="+mj-cs"/>
              </a:rPr>
              <a:t> </a:t>
            </a:r>
            <a:r>
              <a:rPr lang="zh-CN" altLang="zh-CN" sz="1800" kern="1200" dirty="0">
                <a:solidFill>
                  <a:schemeClr val="tx1"/>
                </a:solidFill>
                <a:effectLst/>
                <a:latin typeface="宋体" panose="02010600030101010101" pitchFamily="2" charset="-122"/>
                <a:ea typeface="宋体" panose="02010600030101010101" pitchFamily="2" charset="-122"/>
                <a:cs typeface="+mj-cs"/>
              </a:rPr>
              <a:t>点播全屏播放功能解释</a:t>
            </a:r>
            <a:endParaRPr lang="zh-CN" altLang="zh-CN" dirty="0">
              <a:effectLst/>
            </a:endParaRPr>
          </a:p>
        </p:txBody>
      </p:sp>
      <p:pic>
        <p:nvPicPr>
          <p:cNvPr id="16" name="图片 15">
            <a:extLst>
              <a:ext uri="{FF2B5EF4-FFF2-40B4-BE49-F238E27FC236}">
                <a16:creationId xmlns:a16="http://schemas.microsoft.com/office/drawing/2014/main" id="{F4C5A4D8-85F9-26E2-1237-4FE9520C1426}"/>
              </a:ext>
            </a:extLst>
          </p:cNvPr>
          <p:cNvPicPr>
            <a:picLocks noChangeAspect="1"/>
          </p:cNvPicPr>
          <p:nvPr/>
        </p:nvPicPr>
        <p:blipFill>
          <a:blip r:embed="rId3"/>
          <a:stretch>
            <a:fillRect/>
          </a:stretch>
        </p:blipFill>
        <p:spPr>
          <a:xfrm>
            <a:off x="1919898" y="1382678"/>
            <a:ext cx="7577461" cy="4262322"/>
          </a:xfrm>
          <a:prstGeom prst="rect">
            <a:avLst/>
          </a:prstGeom>
        </p:spPr>
      </p:pic>
      <p:sp>
        <p:nvSpPr>
          <p:cNvPr id="20" name="文本框 19">
            <a:extLst>
              <a:ext uri="{FF2B5EF4-FFF2-40B4-BE49-F238E27FC236}">
                <a16:creationId xmlns:a16="http://schemas.microsoft.com/office/drawing/2014/main" id="{952B4C38-BCC2-CF2A-C990-62F9F62FF27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FongMi 2.3.0</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13" name="文本框 12">
            <a:extLst>
              <a:ext uri="{FF2B5EF4-FFF2-40B4-BE49-F238E27FC236}">
                <a16:creationId xmlns:a16="http://schemas.microsoft.com/office/drawing/2014/main" id="{172F5590-4D6B-5764-46E4-32ED509DE9A8}"/>
              </a:ext>
            </a:extLst>
          </p:cNvPr>
          <p:cNvSpPr txBox="1"/>
          <p:nvPr/>
        </p:nvSpPr>
        <p:spPr>
          <a:xfrm>
            <a:off x="296049" y="722462"/>
            <a:ext cx="4379189" cy="369332"/>
          </a:xfrm>
          <a:prstGeom prst="rect">
            <a:avLst/>
          </a:prstGeom>
          <a:noFill/>
          <a:ln w="28575">
            <a:solidFill>
              <a:srgbClr val="00B0F0"/>
            </a:solidFill>
          </a:ln>
        </p:spPr>
        <p:txBody>
          <a:bodyPr wrap="square" rtlCol="0">
            <a:spAutoFit/>
          </a:bodyPr>
          <a:lstStyle/>
          <a:p>
            <a:r>
              <a:rPr lang="zh-CN" altLang="en-US" dirty="0">
                <a:latin typeface="宋体" panose="02010600030101010101" pitchFamily="2" charset="-122"/>
                <a:ea typeface="宋体" panose="02010600030101010101" pitchFamily="2" charset="-122"/>
              </a:rPr>
              <a:t>点播功能（电影</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电视剧</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音频）全屏模式</a:t>
            </a:r>
          </a:p>
        </p:txBody>
      </p:sp>
      <p:cxnSp>
        <p:nvCxnSpPr>
          <p:cNvPr id="38" name="直接箭头连接符 37">
            <a:extLst>
              <a:ext uri="{FF2B5EF4-FFF2-40B4-BE49-F238E27FC236}">
                <a16:creationId xmlns:a16="http://schemas.microsoft.com/office/drawing/2014/main" id="{5ED80D1F-F56E-037B-3C7A-085DD2552C49}"/>
              </a:ext>
            </a:extLst>
          </p:cNvPr>
          <p:cNvCxnSpPr>
            <a:cxnSpLocks/>
            <a:stCxn id="107" idx="3"/>
          </p:cNvCxnSpPr>
          <p:nvPr/>
        </p:nvCxnSpPr>
        <p:spPr>
          <a:xfrm>
            <a:off x="1710521" y="1717841"/>
            <a:ext cx="2474630" cy="33141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5B69F461-DCFC-584B-5312-66FC6EB2CACE}"/>
              </a:ext>
            </a:extLst>
          </p:cNvPr>
          <p:cNvCxnSpPr>
            <a:cxnSpLocks/>
            <a:stCxn id="14" idx="2"/>
          </p:cNvCxnSpPr>
          <p:nvPr/>
        </p:nvCxnSpPr>
        <p:spPr>
          <a:xfrm flipH="1">
            <a:off x="4912827" y="1038268"/>
            <a:ext cx="793267" cy="40340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BFD2AB78-71BE-8997-877A-8F5C4AD845EC}"/>
              </a:ext>
            </a:extLst>
          </p:cNvPr>
          <p:cNvSpPr txBox="1"/>
          <p:nvPr/>
        </p:nvSpPr>
        <p:spPr>
          <a:xfrm>
            <a:off x="9829628" y="3096883"/>
            <a:ext cx="1181825"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设置跳过尾头时间</a:t>
            </a:r>
          </a:p>
        </p:txBody>
      </p:sp>
      <p:cxnSp>
        <p:nvCxnSpPr>
          <p:cNvPr id="33" name="直接箭头连接符 32">
            <a:extLst>
              <a:ext uri="{FF2B5EF4-FFF2-40B4-BE49-F238E27FC236}">
                <a16:creationId xmlns:a16="http://schemas.microsoft.com/office/drawing/2014/main" id="{9E8BC20B-F5AB-FB6B-72DE-20B1936FB920}"/>
              </a:ext>
            </a:extLst>
          </p:cNvPr>
          <p:cNvCxnSpPr>
            <a:cxnSpLocks/>
          </p:cNvCxnSpPr>
          <p:nvPr/>
        </p:nvCxnSpPr>
        <p:spPr>
          <a:xfrm flipH="1">
            <a:off x="7408296" y="3551681"/>
            <a:ext cx="2446599" cy="15420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E72E1F1C-001A-EC55-F264-E380B6ACA498}"/>
              </a:ext>
            </a:extLst>
          </p:cNvPr>
          <p:cNvSpPr txBox="1"/>
          <p:nvPr/>
        </p:nvSpPr>
        <p:spPr>
          <a:xfrm>
            <a:off x="9837133" y="1255380"/>
            <a:ext cx="1166817"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选择</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关闭当前播放视频内的音频</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视频部分</a:t>
            </a:r>
          </a:p>
        </p:txBody>
      </p:sp>
      <p:cxnSp>
        <p:nvCxnSpPr>
          <p:cNvPr id="8" name="直接箭头连接符 7">
            <a:extLst>
              <a:ext uri="{FF2B5EF4-FFF2-40B4-BE49-F238E27FC236}">
                <a16:creationId xmlns:a16="http://schemas.microsoft.com/office/drawing/2014/main" id="{8A7D47D6-F799-6DF0-8052-71D1D0390DF5}"/>
              </a:ext>
            </a:extLst>
          </p:cNvPr>
          <p:cNvCxnSpPr>
            <a:cxnSpLocks/>
            <a:stCxn id="34" idx="3"/>
          </p:cNvCxnSpPr>
          <p:nvPr/>
        </p:nvCxnSpPr>
        <p:spPr>
          <a:xfrm>
            <a:off x="1724117" y="2997636"/>
            <a:ext cx="1481098" cy="20343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446D742F-B83B-E893-460E-CF99373D7460}"/>
              </a:ext>
            </a:extLst>
          </p:cNvPr>
          <p:cNvSpPr txBox="1"/>
          <p:nvPr/>
        </p:nvSpPr>
        <p:spPr>
          <a:xfrm>
            <a:off x="5294682" y="761269"/>
            <a:ext cx="822823"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播放速度</a:t>
            </a:r>
          </a:p>
        </p:txBody>
      </p:sp>
      <p:cxnSp>
        <p:nvCxnSpPr>
          <p:cNvPr id="23" name="直接箭头连接符 22">
            <a:extLst>
              <a:ext uri="{FF2B5EF4-FFF2-40B4-BE49-F238E27FC236}">
                <a16:creationId xmlns:a16="http://schemas.microsoft.com/office/drawing/2014/main" id="{3805C486-8819-D022-5F9D-BC3428D481AF}"/>
              </a:ext>
            </a:extLst>
          </p:cNvPr>
          <p:cNvCxnSpPr>
            <a:cxnSpLocks/>
            <a:stCxn id="99" idx="3"/>
          </p:cNvCxnSpPr>
          <p:nvPr/>
        </p:nvCxnSpPr>
        <p:spPr>
          <a:xfrm>
            <a:off x="1724118" y="2503388"/>
            <a:ext cx="2047717" cy="25608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58907916-C7FD-B0E5-8963-D47070498A20}"/>
              </a:ext>
            </a:extLst>
          </p:cNvPr>
          <p:cNvSpPr txBox="1"/>
          <p:nvPr/>
        </p:nvSpPr>
        <p:spPr>
          <a:xfrm>
            <a:off x="419117" y="2859136"/>
            <a:ext cx="1305000"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刷新显示</a:t>
            </a:r>
          </a:p>
        </p:txBody>
      </p:sp>
      <p:sp>
        <p:nvSpPr>
          <p:cNvPr id="42" name="文本框 41">
            <a:extLst>
              <a:ext uri="{FF2B5EF4-FFF2-40B4-BE49-F238E27FC236}">
                <a16:creationId xmlns:a16="http://schemas.microsoft.com/office/drawing/2014/main" id="{09CC64CE-41AC-C94B-0F33-4B42F3FA9708}"/>
              </a:ext>
            </a:extLst>
          </p:cNvPr>
          <p:cNvSpPr txBox="1"/>
          <p:nvPr/>
        </p:nvSpPr>
        <p:spPr>
          <a:xfrm>
            <a:off x="398021" y="3242048"/>
            <a:ext cx="1323583"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切换上</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下集</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选集（电视剧节目内出现）</a:t>
            </a:r>
          </a:p>
        </p:txBody>
      </p:sp>
      <p:cxnSp>
        <p:nvCxnSpPr>
          <p:cNvPr id="43" name="直接箭头连接符 42">
            <a:extLst>
              <a:ext uri="{FF2B5EF4-FFF2-40B4-BE49-F238E27FC236}">
                <a16:creationId xmlns:a16="http://schemas.microsoft.com/office/drawing/2014/main" id="{4FDEBDDC-1A97-9B13-ED43-CC6B6522DC62}"/>
              </a:ext>
            </a:extLst>
          </p:cNvPr>
          <p:cNvCxnSpPr>
            <a:cxnSpLocks/>
          </p:cNvCxnSpPr>
          <p:nvPr/>
        </p:nvCxnSpPr>
        <p:spPr>
          <a:xfrm>
            <a:off x="1752612" y="3882828"/>
            <a:ext cx="380608" cy="11894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E8C39205-D033-32D4-05BF-C96E61CE9EC5}"/>
              </a:ext>
            </a:extLst>
          </p:cNvPr>
          <p:cNvCxnSpPr>
            <a:cxnSpLocks/>
          </p:cNvCxnSpPr>
          <p:nvPr/>
        </p:nvCxnSpPr>
        <p:spPr>
          <a:xfrm flipH="1">
            <a:off x="5326143" y="1339863"/>
            <a:ext cx="2888743" cy="38285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文本框 63">
            <a:extLst>
              <a:ext uri="{FF2B5EF4-FFF2-40B4-BE49-F238E27FC236}">
                <a16:creationId xmlns:a16="http://schemas.microsoft.com/office/drawing/2014/main" id="{99426825-2205-9C0C-6EB9-E998B70A7776}"/>
              </a:ext>
            </a:extLst>
          </p:cNvPr>
          <p:cNvSpPr txBox="1"/>
          <p:nvPr/>
        </p:nvSpPr>
        <p:spPr>
          <a:xfrm>
            <a:off x="6212543" y="663219"/>
            <a:ext cx="1312295"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暂停</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遥控器暂停键，模拟器空格键</a:t>
            </a:r>
          </a:p>
        </p:txBody>
      </p:sp>
      <p:sp>
        <p:nvSpPr>
          <p:cNvPr id="65" name="文本框 64">
            <a:extLst>
              <a:ext uri="{FF2B5EF4-FFF2-40B4-BE49-F238E27FC236}">
                <a16:creationId xmlns:a16="http://schemas.microsoft.com/office/drawing/2014/main" id="{431A5729-5175-3904-7F3F-CBD88B70A152}"/>
              </a:ext>
            </a:extLst>
          </p:cNvPr>
          <p:cNvSpPr txBox="1"/>
          <p:nvPr/>
        </p:nvSpPr>
        <p:spPr>
          <a:xfrm>
            <a:off x="9798381" y="3850676"/>
            <a:ext cx="1181825"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循环播放功能</a:t>
            </a:r>
          </a:p>
        </p:txBody>
      </p:sp>
      <p:sp>
        <p:nvSpPr>
          <p:cNvPr id="83" name="文本框 82">
            <a:extLst>
              <a:ext uri="{FF2B5EF4-FFF2-40B4-BE49-F238E27FC236}">
                <a16:creationId xmlns:a16="http://schemas.microsoft.com/office/drawing/2014/main" id="{FAABF344-0BC8-AA7F-CDDA-8A38E7B5A1C1}"/>
              </a:ext>
            </a:extLst>
          </p:cNvPr>
          <p:cNvSpPr txBox="1"/>
          <p:nvPr/>
        </p:nvSpPr>
        <p:spPr>
          <a:xfrm>
            <a:off x="9842542" y="2313184"/>
            <a:ext cx="1181825"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设置跳过片头时间</a:t>
            </a:r>
          </a:p>
        </p:txBody>
      </p:sp>
      <p:cxnSp>
        <p:nvCxnSpPr>
          <p:cNvPr id="84" name="直接箭头连接符 83">
            <a:extLst>
              <a:ext uri="{FF2B5EF4-FFF2-40B4-BE49-F238E27FC236}">
                <a16:creationId xmlns:a16="http://schemas.microsoft.com/office/drawing/2014/main" id="{9063535F-94AD-AB84-8237-A0EA55A37809}"/>
              </a:ext>
            </a:extLst>
          </p:cNvPr>
          <p:cNvCxnSpPr>
            <a:cxnSpLocks/>
          </p:cNvCxnSpPr>
          <p:nvPr/>
        </p:nvCxnSpPr>
        <p:spPr>
          <a:xfrm flipH="1">
            <a:off x="7934632" y="4034663"/>
            <a:ext cx="1824933" cy="10376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a:extLst>
              <a:ext uri="{FF2B5EF4-FFF2-40B4-BE49-F238E27FC236}">
                <a16:creationId xmlns:a16="http://schemas.microsoft.com/office/drawing/2014/main" id="{4A95A24C-ACE7-CBE4-17F0-10DA16679FB9}"/>
              </a:ext>
            </a:extLst>
          </p:cNvPr>
          <p:cNvCxnSpPr>
            <a:cxnSpLocks/>
          </p:cNvCxnSpPr>
          <p:nvPr/>
        </p:nvCxnSpPr>
        <p:spPr>
          <a:xfrm flipH="1">
            <a:off x="6827209" y="2759268"/>
            <a:ext cx="3016720" cy="23049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接箭头连接符 91">
            <a:extLst>
              <a:ext uri="{FF2B5EF4-FFF2-40B4-BE49-F238E27FC236}">
                <a16:creationId xmlns:a16="http://schemas.microsoft.com/office/drawing/2014/main" id="{62C97ED7-9376-E9CF-3D8C-FF060DBDF8A4}"/>
              </a:ext>
            </a:extLst>
          </p:cNvPr>
          <p:cNvCxnSpPr>
            <a:cxnSpLocks/>
          </p:cNvCxnSpPr>
          <p:nvPr/>
        </p:nvCxnSpPr>
        <p:spPr>
          <a:xfrm flipH="1">
            <a:off x="6438164" y="2086377"/>
            <a:ext cx="3424794" cy="30158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接箭头连接符 95">
            <a:extLst>
              <a:ext uri="{FF2B5EF4-FFF2-40B4-BE49-F238E27FC236}">
                <a16:creationId xmlns:a16="http://schemas.microsoft.com/office/drawing/2014/main" id="{2AD58834-E223-5E7E-0C05-6921094B9804}"/>
              </a:ext>
            </a:extLst>
          </p:cNvPr>
          <p:cNvCxnSpPr>
            <a:cxnSpLocks/>
          </p:cNvCxnSpPr>
          <p:nvPr/>
        </p:nvCxnSpPr>
        <p:spPr>
          <a:xfrm flipH="1">
            <a:off x="5748824" y="1823716"/>
            <a:ext cx="4095105" cy="32308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9" name="文本框 98">
            <a:extLst>
              <a:ext uri="{FF2B5EF4-FFF2-40B4-BE49-F238E27FC236}">
                <a16:creationId xmlns:a16="http://schemas.microsoft.com/office/drawing/2014/main" id="{6524C7AA-A1E5-F061-86C9-F980D40550CB}"/>
              </a:ext>
            </a:extLst>
          </p:cNvPr>
          <p:cNvSpPr txBox="1"/>
          <p:nvPr/>
        </p:nvSpPr>
        <p:spPr>
          <a:xfrm>
            <a:off x="398021" y="2272555"/>
            <a:ext cx="1326097"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点击切换节目提供站点</a:t>
            </a:r>
          </a:p>
        </p:txBody>
      </p:sp>
      <p:cxnSp>
        <p:nvCxnSpPr>
          <p:cNvPr id="101" name="直接箭头连接符 100">
            <a:extLst>
              <a:ext uri="{FF2B5EF4-FFF2-40B4-BE49-F238E27FC236}">
                <a16:creationId xmlns:a16="http://schemas.microsoft.com/office/drawing/2014/main" id="{65E03926-91F4-35DE-D614-FC67271864FD}"/>
              </a:ext>
            </a:extLst>
          </p:cNvPr>
          <p:cNvCxnSpPr>
            <a:cxnSpLocks/>
          </p:cNvCxnSpPr>
          <p:nvPr/>
        </p:nvCxnSpPr>
        <p:spPr>
          <a:xfrm>
            <a:off x="1710521" y="3850676"/>
            <a:ext cx="913607" cy="12216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7" name="文本框 106">
            <a:extLst>
              <a:ext uri="{FF2B5EF4-FFF2-40B4-BE49-F238E27FC236}">
                <a16:creationId xmlns:a16="http://schemas.microsoft.com/office/drawing/2014/main" id="{C35BDD2B-8268-3415-3C7F-9F0BF56596DB}"/>
              </a:ext>
            </a:extLst>
          </p:cNvPr>
          <p:cNvSpPr txBox="1"/>
          <p:nvPr/>
        </p:nvSpPr>
        <p:spPr>
          <a:xfrm>
            <a:off x="405521" y="1210009"/>
            <a:ext cx="1305000" cy="1015663"/>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解码器选择</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播放设置内“播放核心”</a:t>
            </a:r>
            <a:r>
              <a:rPr lang="en-US" altLang="zh-CN" sz="1200" dirty="0">
                <a:latin typeface="宋体" panose="02010600030101010101" pitchFamily="2" charset="-122"/>
                <a:ea typeface="宋体" panose="02010600030101010101" pitchFamily="2" charset="-122"/>
              </a:rPr>
              <a:t> IJK EXO </a:t>
            </a:r>
            <a:r>
              <a:rPr lang="zh-CN" altLang="en-US" sz="1200" dirty="0">
                <a:latin typeface="宋体" panose="02010600030101010101" pitchFamily="2" charset="-122"/>
                <a:ea typeface="宋体" panose="02010600030101010101" pitchFamily="2" charset="-122"/>
              </a:rPr>
              <a:t>系统三种后面的功能不同</a:t>
            </a:r>
          </a:p>
        </p:txBody>
      </p:sp>
      <p:sp>
        <p:nvSpPr>
          <p:cNvPr id="108" name="文本框 107">
            <a:extLst>
              <a:ext uri="{FF2B5EF4-FFF2-40B4-BE49-F238E27FC236}">
                <a16:creationId xmlns:a16="http://schemas.microsoft.com/office/drawing/2014/main" id="{6005124E-7ED9-891A-C485-7572B690BCFC}"/>
              </a:ext>
            </a:extLst>
          </p:cNvPr>
          <p:cNvSpPr txBox="1"/>
          <p:nvPr/>
        </p:nvSpPr>
        <p:spPr>
          <a:xfrm>
            <a:off x="7641381" y="644842"/>
            <a:ext cx="1664642"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画面图幅和显示比例</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播放设置内的“缩放比例”</a:t>
            </a:r>
          </a:p>
        </p:txBody>
      </p:sp>
      <p:cxnSp>
        <p:nvCxnSpPr>
          <p:cNvPr id="113" name="直接箭头连接符 112">
            <a:extLst>
              <a:ext uri="{FF2B5EF4-FFF2-40B4-BE49-F238E27FC236}">
                <a16:creationId xmlns:a16="http://schemas.microsoft.com/office/drawing/2014/main" id="{3F77CA95-FED5-4C34-A101-EB365ADD56A3}"/>
              </a:ext>
            </a:extLst>
          </p:cNvPr>
          <p:cNvCxnSpPr>
            <a:cxnSpLocks/>
            <a:stCxn id="64" idx="2"/>
          </p:cNvCxnSpPr>
          <p:nvPr/>
        </p:nvCxnSpPr>
        <p:spPr>
          <a:xfrm flipH="1">
            <a:off x="6045868" y="1309550"/>
            <a:ext cx="822823" cy="19772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5" name="矩形 114">
            <a:extLst>
              <a:ext uri="{FF2B5EF4-FFF2-40B4-BE49-F238E27FC236}">
                <a16:creationId xmlns:a16="http://schemas.microsoft.com/office/drawing/2014/main" id="{489F2B46-4334-E0D4-89E2-C4DA6A802FA7}"/>
              </a:ext>
            </a:extLst>
          </p:cNvPr>
          <p:cNvSpPr/>
          <p:nvPr/>
        </p:nvSpPr>
        <p:spPr>
          <a:xfrm>
            <a:off x="1949540" y="4936772"/>
            <a:ext cx="7253453" cy="491280"/>
          </a:xfrm>
          <a:prstGeom prst="rect">
            <a:avLst/>
          </a:prstGeom>
          <a:noFill/>
          <a:ln w="3810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125" name="直接箭头连接符 124">
            <a:extLst>
              <a:ext uri="{FF2B5EF4-FFF2-40B4-BE49-F238E27FC236}">
                <a16:creationId xmlns:a16="http://schemas.microsoft.com/office/drawing/2014/main" id="{6633C0A6-5D60-8037-08A7-BD9E4A3439F0}"/>
              </a:ext>
            </a:extLst>
          </p:cNvPr>
          <p:cNvCxnSpPr>
            <a:cxnSpLocks/>
          </p:cNvCxnSpPr>
          <p:nvPr/>
        </p:nvCxnSpPr>
        <p:spPr>
          <a:xfrm flipV="1">
            <a:off x="1657692" y="5381609"/>
            <a:ext cx="305342" cy="27266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6" name="文本框 125">
            <a:extLst>
              <a:ext uri="{FF2B5EF4-FFF2-40B4-BE49-F238E27FC236}">
                <a16:creationId xmlns:a16="http://schemas.microsoft.com/office/drawing/2014/main" id="{F26F5D32-87F9-143C-CFEB-48FA0B972551}"/>
              </a:ext>
            </a:extLst>
          </p:cNvPr>
          <p:cNvSpPr txBox="1"/>
          <p:nvPr/>
        </p:nvSpPr>
        <p:spPr>
          <a:xfrm>
            <a:off x="305607" y="4875820"/>
            <a:ext cx="1359536" cy="1015663"/>
          </a:xfrm>
          <a:prstGeom prst="rect">
            <a:avLst/>
          </a:prstGeom>
          <a:solidFill>
            <a:srgbClr val="00B0F0"/>
          </a:solid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设置功能</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直播界面遥控按“设置键”</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模拟器在下侧空白处单击</a:t>
            </a:r>
            <a:endParaRPr lang="en-US" altLang="zh-CN" sz="1200" dirty="0">
              <a:latin typeface="宋体" panose="02010600030101010101" pitchFamily="2" charset="-122"/>
              <a:ea typeface="宋体" panose="02010600030101010101" pitchFamily="2" charset="-122"/>
            </a:endParaRPr>
          </a:p>
        </p:txBody>
      </p:sp>
      <p:sp>
        <p:nvSpPr>
          <p:cNvPr id="142" name="文本框 141">
            <a:extLst>
              <a:ext uri="{FF2B5EF4-FFF2-40B4-BE49-F238E27FC236}">
                <a16:creationId xmlns:a16="http://schemas.microsoft.com/office/drawing/2014/main" id="{08872423-A8EE-02D5-9252-CD77D3EB535A}"/>
              </a:ext>
            </a:extLst>
          </p:cNvPr>
          <p:cNvSpPr txBox="1"/>
          <p:nvPr/>
        </p:nvSpPr>
        <p:spPr>
          <a:xfrm>
            <a:off x="3030826" y="5546536"/>
            <a:ext cx="2717998" cy="276999"/>
          </a:xfrm>
          <a:prstGeom prst="rect">
            <a:avLst/>
          </a:prstGeom>
          <a:solidFill>
            <a:schemeClr val="bg1"/>
          </a:solidFill>
          <a:ln w="28575">
            <a:solidFill>
              <a:srgbClr val="FF0000"/>
            </a:solidFill>
          </a:ln>
        </p:spPr>
        <p:txBody>
          <a:bodyPr wrap="square" rtlCol="0">
            <a:spAutoFit/>
          </a:bodyPr>
          <a:lstStyle/>
          <a:p>
            <a:r>
              <a:rPr lang="zh-CN" altLang="en-US" sz="1200" dirty="0">
                <a:highlight>
                  <a:srgbClr val="FFFF00"/>
                </a:highlight>
                <a:latin typeface="宋体" panose="02010600030101010101" pitchFamily="2" charset="-122"/>
                <a:ea typeface="宋体" panose="02010600030101010101" pitchFamily="2" charset="-122"/>
              </a:rPr>
              <a:t>标准进度条</a:t>
            </a:r>
            <a:r>
              <a:rPr lang="en-US" altLang="zh-CN" sz="1200" dirty="0">
                <a:highlight>
                  <a:srgbClr val="FFFF00"/>
                </a:highlight>
                <a:latin typeface="宋体" panose="02010600030101010101" pitchFamily="2" charset="-122"/>
                <a:ea typeface="宋体" panose="02010600030101010101" pitchFamily="2" charset="-122"/>
              </a:rPr>
              <a:t>,</a:t>
            </a:r>
            <a:r>
              <a:rPr lang="zh-CN" altLang="en-US" sz="1200" dirty="0">
                <a:highlight>
                  <a:srgbClr val="FFFF00"/>
                </a:highlight>
                <a:latin typeface="宋体" panose="02010600030101010101" pitchFamily="2" charset="-122"/>
                <a:ea typeface="宋体" panose="02010600030101010101" pitchFamily="2" charset="-122"/>
              </a:rPr>
              <a:t>暂停时显示</a:t>
            </a:r>
          </a:p>
        </p:txBody>
      </p:sp>
      <p:sp>
        <p:nvSpPr>
          <p:cNvPr id="17" name="文本框 16">
            <a:extLst>
              <a:ext uri="{FF2B5EF4-FFF2-40B4-BE49-F238E27FC236}">
                <a16:creationId xmlns:a16="http://schemas.microsoft.com/office/drawing/2014/main" id="{8D3BD064-0A95-066D-80A8-C972773C1D3B}"/>
              </a:ext>
            </a:extLst>
          </p:cNvPr>
          <p:cNvSpPr txBox="1"/>
          <p:nvPr/>
        </p:nvSpPr>
        <p:spPr>
          <a:xfrm>
            <a:off x="9794403" y="651207"/>
            <a:ext cx="1181825"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时间显示</a:t>
            </a:r>
          </a:p>
        </p:txBody>
      </p:sp>
      <p:cxnSp>
        <p:nvCxnSpPr>
          <p:cNvPr id="18" name="直接箭头连接符 17">
            <a:extLst>
              <a:ext uri="{FF2B5EF4-FFF2-40B4-BE49-F238E27FC236}">
                <a16:creationId xmlns:a16="http://schemas.microsoft.com/office/drawing/2014/main" id="{3EB369EE-171C-64C3-C4E3-F5A7F3E29002}"/>
              </a:ext>
            </a:extLst>
          </p:cNvPr>
          <p:cNvCxnSpPr>
            <a:cxnSpLocks/>
          </p:cNvCxnSpPr>
          <p:nvPr/>
        </p:nvCxnSpPr>
        <p:spPr>
          <a:xfrm flipH="1">
            <a:off x="9268343" y="913479"/>
            <a:ext cx="526060" cy="6334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177C5D04-217F-8D4B-D755-EF2001D93CB5}"/>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13</a:t>
            </a:fld>
            <a:endParaRPr lang="zh-CN" altLang="en-US" dirty="0"/>
          </a:p>
        </p:txBody>
      </p:sp>
    </p:spTree>
    <p:extLst>
      <p:ext uri="{BB962C8B-B14F-4D97-AF65-F5344CB8AC3E}">
        <p14:creationId xmlns:p14="http://schemas.microsoft.com/office/powerpoint/2010/main" val="365014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F038F-0744-3302-52DF-246163287495}"/>
            </a:ext>
          </a:extLst>
        </p:cNvPr>
        <p:cNvGrpSpPr/>
        <p:nvPr/>
      </p:nvGrpSpPr>
      <p:grpSpPr>
        <a:xfrm>
          <a:off x="0" y="0"/>
          <a:ext cx="0" cy="0"/>
          <a:chOff x="0" y="0"/>
          <a:chExt cx="0" cy="0"/>
        </a:xfrm>
      </p:grpSpPr>
      <p:sp>
        <p:nvSpPr>
          <p:cNvPr id="8" name="标题 7">
            <a:extLst>
              <a:ext uri="{FF2B5EF4-FFF2-40B4-BE49-F238E27FC236}">
                <a16:creationId xmlns:a16="http://schemas.microsoft.com/office/drawing/2014/main" id="{EBABA7CA-A25D-143D-B3ED-D43C771BF936}"/>
              </a:ext>
            </a:extLst>
          </p:cNvPr>
          <p:cNvSpPr>
            <a:spLocks noGrp="1"/>
          </p:cNvSpPr>
          <p:nvPr>
            <p:ph type="title"/>
          </p:nvPr>
        </p:nvSpPr>
        <p:spPr/>
        <p:txBody>
          <a:bodyPr/>
          <a:lstStyle/>
          <a:p>
            <a:pPr lvl="0">
              <a:defRPr/>
            </a:pPr>
            <a:r>
              <a:rPr lang="en-US" altLang="zh-CN" dirty="0"/>
              <a:t>2.4.2</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a:t>
            </a:r>
            <a:r>
              <a:rPr lang="en-US" altLang="zh-CN" sz="1800" kern="1200" dirty="0">
                <a:solidFill>
                  <a:schemeClr val="tx1"/>
                </a:solidFill>
                <a:effectLst/>
                <a:latin typeface="宋体" panose="02010600030101010101" pitchFamily="2" charset="-122"/>
                <a:ea typeface="宋体" panose="02010600030101010101" pitchFamily="2" charset="-122"/>
                <a:cs typeface="+mj-cs"/>
              </a:rPr>
              <a:t>  </a:t>
            </a:r>
            <a:r>
              <a:rPr lang="zh-CN" altLang="zh-CN" sz="1800" kern="1200" dirty="0">
                <a:solidFill>
                  <a:schemeClr val="tx1"/>
                </a:solidFill>
                <a:effectLst/>
                <a:latin typeface="宋体" panose="02010600030101010101" pitchFamily="2" charset="-122"/>
                <a:ea typeface="宋体" panose="02010600030101010101" pitchFamily="2" charset="-122"/>
                <a:cs typeface="+mj-cs"/>
              </a:rPr>
              <a:t>直播播放功能解释</a:t>
            </a:r>
            <a:endParaRPr lang="zh-CN" altLang="zh-CN" dirty="0">
              <a:effectLst/>
            </a:endParaRPr>
          </a:p>
        </p:txBody>
      </p:sp>
      <p:pic>
        <p:nvPicPr>
          <p:cNvPr id="7" name="图片 6">
            <a:extLst>
              <a:ext uri="{FF2B5EF4-FFF2-40B4-BE49-F238E27FC236}">
                <a16:creationId xmlns:a16="http://schemas.microsoft.com/office/drawing/2014/main" id="{BF261A72-6F71-D16D-9465-148E7F252BA2}"/>
              </a:ext>
            </a:extLst>
          </p:cNvPr>
          <p:cNvPicPr>
            <a:picLocks noChangeAspect="1"/>
          </p:cNvPicPr>
          <p:nvPr/>
        </p:nvPicPr>
        <p:blipFill>
          <a:blip r:embed="rId2"/>
          <a:stretch>
            <a:fillRect/>
          </a:stretch>
        </p:blipFill>
        <p:spPr>
          <a:xfrm>
            <a:off x="2086951" y="753309"/>
            <a:ext cx="7731015" cy="4343848"/>
          </a:xfrm>
          <a:prstGeom prst="rect">
            <a:avLst/>
          </a:prstGeom>
        </p:spPr>
      </p:pic>
      <p:sp>
        <p:nvSpPr>
          <p:cNvPr id="4" name="文本框 3">
            <a:extLst>
              <a:ext uri="{FF2B5EF4-FFF2-40B4-BE49-F238E27FC236}">
                <a16:creationId xmlns:a16="http://schemas.microsoft.com/office/drawing/2014/main" id="{A2230740-E41B-B620-8D33-09E8DC45746B}"/>
              </a:ext>
            </a:extLst>
          </p:cNvPr>
          <p:cNvSpPr txBox="1"/>
          <p:nvPr/>
        </p:nvSpPr>
        <p:spPr>
          <a:xfrm>
            <a:off x="8686352" y="316836"/>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FongMi 2.3.0</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15" name="文本框 14">
            <a:extLst>
              <a:ext uri="{FF2B5EF4-FFF2-40B4-BE49-F238E27FC236}">
                <a16:creationId xmlns:a16="http://schemas.microsoft.com/office/drawing/2014/main" id="{0FE07498-E0A1-E897-304D-E7E92F215100}"/>
              </a:ext>
            </a:extLst>
          </p:cNvPr>
          <p:cNvSpPr txBox="1"/>
          <p:nvPr/>
        </p:nvSpPr>
        <p:spPr>
          <a:xfrm>
            <a:off x="2133146" y="883484"/>
            <a:ext cx="2008244" cy="1815882"/>
          </a:xfrm>
          <a:prstGeom prst="rect">
            <a:avLst/>
          </a:prstGeom>
          <a:solidFill>
            <a:srgbClr val="00B0F0"/>
          </a:solidFill>
          <a:ln>
            <a:noFill/>
          </a:ln>
        </p:spPr>
        <p:txBody>
          <a:bodyPr wrap="square" rtlCol="0">
            <a:spAutoFit/>
          </a:bodyPr>
          <a:lstStyle/>
          <a:p>
            <a:r>
              <a:rPr lang="zh-CN" altLang="en-US" sz="1400" dirty="0">
                <a:latin typeface="宋体" panose="02010600030101010101" pitchFamily="2" charset="-122"/>
                <a:ea typeface="宋体" panose="02010600030101010101" pitchFamily="2" charset="-122"/>
              </a:rPr>
              <a:t>节目菜单（与设置不能同时出现）</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直播界面遥控按“确定（</a:t>
            </a:r>
            <a:r>
              <a:rPr lang="en-US" altLang="zh-CN" sz="1400" dirty="0">
                <a:latin typeface="宋体" panose="02010600030101010101" pitchFamily="2" charset="-122"/>
                <a:ea typeface="宋体" panose="02010600030101010101" pitchFamily="2" charset="-122"/>
              </a:rPr>
              <a:t>OK</a:t>
            </a:r>
            <a:r>
              <a:rPr lang="zh-CN" altLang="en-US" sz="1400" dirty="0">
                <a:latin typeface="宋体" panose="02010600030101010101" pitchFamily="2" charset="-122"/>
                <a:ea typeface="宋体" panose="02010600030101010101" pitchFamily="2" charset="-122"/>
              </a:rPr>
              <a:t>）”</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模拟器在窗口左侧单击或者点击右键</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有不同的分类和子菜单</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或者左侧单击</a:t>
            </a:r>
            <a:endParaRPr lang="en-US" altLang="zh-CN" sz="1400" dirty="0">
              <a:latin typeface="宋体" panose="02010600030101010101" pitchFamily="2" charset="-122"/>
              <a:ea typeface="宋体" panose="02010600030101010101" pitchFamily="2" charset="-122"/>
            </a:endParaRPr>
          </a:p>
        </p:txBody>
      </p:sp>
      <p:cxnSp>
        <p:nvCxnSpPr>
          <p:cNvPr id="18" name="直接箭头连接符 17">
            <a:extLst>
              <a:ext uri="{FF2B5EF4-FFF2-40B4-BE49-F238E27FC236}">
                <a16:creationId xmlns:a16="http://schemas.microsoft.com/office/drawing/2014/main" id="{0E5C87C7-9177-B358-065B-17A65B005C30}"/>
              </a:ext>
            </a:extLst>
          </p:cNvPr>
          <p:cNvCxnSpPr>
            <a:cxnSpLocks/>
          </p:cNvCxnSpPr>
          <p:nvPr/>
        </p:nvCxnSpPr>
        <p:spPr>
          <a:xfrm>
            <a:off x="1919332" y="4476419"/>
            <a:ext cx="353318" cy="1176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3F8231FE-42C3-794D-018A-223260C540A9}"/>
              </a:ext>
            </a:extLst>
          </p:cNvPr>
          <p:cNvSpPr txBox="1"/>
          <p:nvPr/>
        </p:nvSpPr>
        <p:spPr>
          <a:xfrm>
            <a:off x="520211" y="4108835"/>
            <a:ext cx="1399121" cy="830997"/>
          </a:xfrm>
          <a:prstGeom prst="rect">
            <a:avLst/>
          </a:prstGeom>
          <a:solidFill>
            <a:srgbClr val="FFFF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更换直播播放器</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IJK EXO </a:t>
            </a:r>
            <a:r>
              <a:rPr lang="zh-CN" altLang="en-US" sz="1200" dirty="0">
                <a:latin typeface="宋体" panose="02010600030101010101" pitchFamily="2" charset="-122"/>
                <a:ea typeface="宋体" panose="02010600030101010101" pitchFamily="2" charset="-122"/>
              </a:rPr>
              <a:t>系统</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三种后面的功能不同</a:t>
            </a:r>
          </a:p>
        </p:txBody>
      </p:sp>
      <p:cxnSp>
        <p:nvCxnSpPr>
          <p:cNvPr id="27" name="直接箭头连接符 26">
            <a:extLst>
              <a:ext uri="{FF2B5EF4-FFF2-40B4-BE49-F238E27FC236}">
                <a16:creationId xmlns:a16="http://schemas.microsoft.com/office/drawing/2014/main" id="{D309615B-96A1-7F04-7C99-86A41770C7A3}"/>
              </a:ext>
            </a:extLst>
          </p:cNvPr>
          <p:cNvCxnSpPr>
            <a:cxnSpLocks/>
            <a:stCxn id="29" idx="3"/>
          </p:cNvCxnSpPr>
          <p:nvPr/>
        </p:nvCxnSpPr>
        <p:spPr>
          <a:xfrm>
            <a:off x="1949981" y="3739000"/>
            <a:ext cx="734225" cy="7132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4BBE4FC7-ABC4-F4F4-4CC3-B25BCE714C79}"/>
              </a:ext>
            </a:extLst>
          </p:cNvPr>
          <p:cNvSpPr txBox="1"/>
          <p:nvPr/>
        </p:nvSpPr>
        <p:spPr>
          <a:xfrm>
            <a:off x="555134" y="3323501"/>
            <a:ext cx="1394847"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硬解、软解开关</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播放设置内“解码方式”（</a:t>
            </a:r>
            <a:r>
              <a:rPr lang="en-US" altLang="zh-CN" sz="1200" dirty="0">
                <a:latin typeface="宋体" panose="02010600030101010101" pitchFamily="2" charset="-122"/>
                <a:ea typeface="宋体" panose="02010600030101010101" pitchFamily="2" charset="-122"/>
              </a:rPr>
              <a:t>EXO</a:t>
            </a:r>
            <a:r>
              <a:rPr lang="zh-CN" altLang="en-US" sz="1200" dirty="0">
                <a:latin typeface="宋体" panose="02010600030101010101" pitchFamily="2" charset="-122"/>
                <a:ea typeface="宋体" panose="02010600030101010101" pitchFamily="2" charset="-122"/>
              </a:rPr>
              <a:t>模式出现）</a:t>
            </a:r>
          </a:p>
        </p:txBody>
      </p:sp>
      <p:sp>
        <p:nvSpPr>
          <p:cNvPr id="36" name="文本框 35">
            <a:extLst>
              <a:ext uri="{FF2B5EF4-FFF2-40B4-BE49-F238E27FC236}">
                <a16:creationId xmlns:a16="http://schemas.microsoft.com/office/drawing/2014/main" id="{44FAFE5C-6B15-534D-5759-2BA3891B3A36}"/>
              </a:ext>
            </a:extLst>
          </p:cNvPr>
          <p:cNvSpPr txBox="1"/>
          <p:nvPr/>
        </p:nvSpPr>
        <p:spPr>
          <a:xfrm>
            <a:off x="555134" y="2350677"/>
            <a:ext cx="1394847"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画面图幅和显示比例</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播放设置内的“缩放比例”</a:t>
            </a:r>
          </a:p>
        </p:txBody>
      </p:sp>
      <p:cxnSp>
        <p:nvCxnSpPr>
          <p:cNvPr id="37" name="直接箭头连接符 36">
            <a:extLst>
              <a:ext uri="{FF2B5EF4-FFF2-40B4-BE49-F238E27FC236}">
                <a16:creationId xmlns:a16="http://schemas.microsoft.com/office/drawing/2014/main" id="{F938373F-E4E2-C6B9-E02B-F1095559E788}"/>
              </a:ext>
            </a:extLst>
          </p:cNvPr>
          <p:cNvCxnSpPr>
            <a:cxnSpLocks/>
          </p:cNvCxnSpPr>
          <p:nvPr/>
        </p:nvCxnSpPr>
        <p:spPr>
          <a:xfrm>
            <a:off x="1949981" y="2931655"/>
            <a:ext cx="1413577" cy="15206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CE90DCC9-4CC0-B811-349B-D3B6F082DCC2}"/>
              </a:ext>
            </a:extLst>
          </p:cNvPr>
          <p:cNvCxnSpPr>
            <a:cxnSpLocks/>
          </p:cNvCxnSpPr>
          <p:nvPr/>
        </p:nvCxnSpPr>
        <p:spPr>
          <a:xfrm flipV="1">
            <a:off x="3276176" y="4720375"/>
            <a:ext cx="656443" cy="5019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453F8328-8B30-88BC-8A76-2853EE91A398}"/>
              </a:ext>
            </a:extLst>
          </p:cNvPr>
          <p:cNvSpPr txBox="1"/>
          <p:nvPr/>
        </p:nvSpPr>
        <p:spPr>
          <a:xfrm>
            <a:off x="2074583" y="5181169"/>
            <a:ext cx="1243831"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切换同一个直播源内线路大类</a:t>
            </a:r>
          </a:p>
        </p:txBody>
      </p:sp>
      <p:cxnSp>
        <p:nvCxnSpPr>
          <p:cNvPr id="41" name="直接箭头连接符 40">
            <a:extLst>
              <a:ext uri="{FF2B5EF4-FFF2-40B4-BE49-F238E27FC236}">
                <a16:creationId xmlns:a16="http://schemas.microsoft.com/office/drawing/2014/main" id="{76B0D864-8D18-5E27-3143-3CEC47AD213F}"/>
              </a:ext>
            </a:extLst>
          </p:cNvPr>
          <p:cNvCxnSpPr>
            <a:cxnSpLocks/>
          </p:cNvCxnSpPr>
          <p:nvPr/>
        </p:nvCxnSpPr>
        <p:spPr>
          <a:xfrm flipH="1">
            <a:off x="6592529" y="2558093"/>
            <a:ext cx="3376913" cy="19780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6B533D64-3E3D-D098-CC00-835E69022953}"/>
              </a:ext>
            </a:extLst>
          </p:cNvPr>
          <p:cNvCxnSpPr>
            <a:cxnSpLocks/>
          </p:cNvCxnSpPr>
          <p:nvPr/>
        </p:nvCxnSpPr>
        <p:spPr>
          <a:xfrm flipH="1" flipV="1">
            <a:off x="6166951" y="4709480"/>
            <a:ext cx="997233" cy="5290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1195328F-6935-3185-B0B7-2C538064FB2B}"/>
              </a:ext>
            </a:extLst>
          </p:cNvPr>
          <p:cNvCxnSpPr>
            <a:cxnSpLocks/>
            <a:stCxn id="53" idx="1"/>
          </p:cNvCxnSpPr>
          <p:nvPr/>
        </p:nvCxnSpPr>
        <p:spPr>
          <a:xfrm flipH="1">
            <a:off x="7188596" y="2880989"/>
            <a:ext cx="2766911" cy="15902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BC8D7268-98CC-CFE0-E469-0A7B9727806A}"/>
              </a:ext>
            </a:extLst>
          </p:cNvPr>
          <p:cNvCxnSpPr>
            <a:cxnSpLocks/>
            <a:stCxn id="51" idx="1"/>
          </p:cNvCxnSpPr>
          <p:nvPr/>
        </p:nvCxnSpPr>
        <p:spPr>
          <a:xfrm flipH="1">
            <a:off x="7757497" y="3401522"/>
            <a:ext cx="2205093" cy="11116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97BD21F8-5C5F-F49A-E4ED-24316CF289D8}"/>
              </a:ext>
            </a:extLst>
          </p:cNvPr>
          <p:cNvSpPr txBox="1"/>
          <p:nvPr/>
        </p:nvSpPr>
        <p:spPr>
          <a:xfrm>
            <a:off x="7154827" y="5231203"/>
            <a:ext cx="1535179"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关闭节目源内不同的音频与视频（</a:t>
            </a:r>
            <a:r>
              <a:rPr lang="en-US" altLang="zh-CN" sz="1200" dirty="0">
                <a:latin typeface="宋体" panose="02010600030101010101" pitchFamily="2" charset="-122"/>
                <a:ea typeface="宋体" panose="02010600030101010101" pitchFamily="2" charset="-122"/>
              </a:rPr>
              <a:t>EXO/IJK </a:t>
            </a:r>
            <a:r>
              <a:rPr lang="zh-CN" altLang="en-US" sz="1200" dirty="0">
                <a:latin typeface="宋体" panose="02010600030101010101" pitchFamily="2" charset="-122"/>
                <a:ea typeface="宋体" panose="02010600030101010101" pitchFamily="2" charset="-122"/>
              </a:rPr>
              <a:t>出现）</a:t>
            </a:r>
          </a:p>
        </p:txBody>
      </p:sp>
      <p:sp>
        <p:nvSpPr>
          <p:cNvPr id="51" name="文本框 50">
            <a:extLst>
              <a:ext uri="{FF2B5EF4-FFF2-40B4-BE49-F238E27FC236}">
                <a16:creationId xmlns:a16="http://schemas.microsoft.com/office/drawing/2014/main" id="{3778094B-6CE5-BE30-704C-DA3B510FBFB6}"/>
              </a:ext>
            </a:extLst>
          </p:cNvPr>
          <p:cNvSpPr txBox="1"/>
          <p:nvPr/>
        </p:nvSpPr>
        <p:spPr>
          <a:xfrm>
            <a:off x="9962590" y="3170689"/>
            <a:ext cx="1681359"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切换不同的直播源 </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设置内的“直播”</a:t>
            </a:r>
          </a:p>
        </p:txBody>
      </p:sp>
      <p:sp>
        <p:nvSpPr>
          <p:cNvPr id="52" name="文本框 51">
            <a:extLst>
              <a:ext uri="{FF2B5EF4-FFF2-40B4-BE49-F238E27FC236}">
                <a16:creationId xmlns:a16="http://schemas.microsoft.com/office/drawing/2014/main" id="{4D2CF54D-4E59-8C79-0A8B-3CF905F9D47E}"/>
              </a:ext>
            </a:extLst>
          </p:cNvPr>
          <p:cNvSpPr txBox="1"/>
          <p:nvPr/>
        </p:nvSpPr>
        <p:spPr>
          <a:xfrm>
            <a:off x="9954937" y="1869812"/>
            <a:ext cx="1660579"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遥控器换台键前进后退交换</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TV</a:t>
            </a:r>
            <a:r>
              <a:rPr lang="zh-CN" altLang="en-US" sz="1200" dirty="0">
                <a:latin typeface="宋体" panose="02010600030101010101" pitchFamily="2" charset="-122"/>
                <a:ea typeface="宋体" panose="02010600030101010101" pitchFamily="2" charset="-122"/>
              </a:rPr>
              <a:t>版有效）</a:t>
            </a:r>
            <a:endParaRPr lang="en-US" altLang="zh-CN" sz="1200" dirty="0">
              <a:latin typeface="宋体" panose="02010600030101010101" pitchFamily="2" charset="-122"/>
              <a:ea typeface="宋体" panose="02010600030101010101" pitchFamily="2" charset="-122"/>
            </a:endParaRPr>
          </a:p>
        </p:txBody>
      </p:sp>
      <p:sp>
        <p:nvSpPr>
          <p:cNvPr id="53" name="文本框 52">
            <a:extLst>
              <a:ext uri="{FF2B5EF4-FFF2-40B4-BE49-F238E27FC236}">
                <a16:creationId xmlns:a16="http://schemas.microsoft.com/office/drawing/2014/main" id="{B5C53FB0-CD1D-F300-9333-5FBE518A7947}"/>
              </a:ext>
            </a:extLst>
          </p:cNvPr>
          <p:cNvSpPr txBox="1"/>
          <p:nvPr/>
        </p:nvSpPr>
        <p:spPr>
          <a:xfrm>
            <a:off x="9955507" y="2650156"/>
            <a:ext cx="1681359"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遥控器换台跨越频道中的分类开关</a:t>
            </a:r>
          </a:p>
        </p:txBody>
      </p:sp>
      <p:cxnSp>
        <p:nvCxnSpPr>
          <p:cNvPr id="56" name="直接箭头连接符 55">
            <a:extLst>
              <a:ext uri="{FF2B5EF4-FFF2-40B4-BE49-F238E27FC236}">
                <a16:creationId xmlns:a16="http://schemas.microsoft.com/office/drawing/2014/main" id="{35ED6388-161E-E23A-716F-15FA7C5ADC74}"/>
              </a:ext>
            </a:extLst>
          </p:cNvPr>
          <p:cNvCxnSpPr>
            <a:cxnSpLocks/>
          </p:cNvCxnSpPr>
          <p:nvPr/>
        </p:nvCxnSpPr>
        <p:spPr>
          <a:xfrm flipH="1" flipV="1">
            <a:off x="5307519" y="4725027"/>
            <a:ext cx="627285" cy="4972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a16="http://schemas.microsoft.com/office/drawing/2014/main" id="{3437B999-C9D3-E35A-9ECB-3C66766E322D}"/>
              </a:ext>
            </a:extLst>
          </p:cNvPr>
          <p:cNvCxnSpPr>
            <a:cxnSpLocks/>
            <a:stCxn id="64" idx="0"/>
          </p:cNvCxnSpPr>
          <p:nvPr/>
        </p:nvCxnSpPr>
        <p:spPr>
          <a:xfrm flipV="1">
            <a:off x="4630503" y="4720375"/>
            <a:ext cx="10625" cy="4829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矩形 57">
            <a:extLst>
              <a:ext uri="{FF2B5EF4-FFF2-40B4-BE49-F238E27FC236}">
                <a16:creationId xmlns:a16="http://schemas.microsoft.com/office/drawing/2014/main" id="{9A3D1A85-FA1C-CA91-13C1-161CF866F656}"/>
              </a:ext>
            </a:extLst>
          </p:cNvPr>
          <p:cNvSpPr/>
          <p:nvPr/>
        </p:nvSpPr>
        <p:spPr>
          <a:xfrm>
            <a:off x="2073855" y="4342938"/>
            <a:ext cx="6513568" cy="703593"/>
          </a:xfrm>
          <a:prstGeom prst="rect">
            <a:avLst/>
          </a:prstGeom>
          <a:noFill/>
          <a:ln w="3810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59" name="直接箭头连接符 58">
            <a:extLst>
              <a:ext uri="{FF2B5EF4-FFF2-40B4-BE49-F238E27FC236}">
                <a16:creationId xmlns:a16="http://schemas.microsoft.com/office/drawing/2014/main" id="{5B6AA41C-4B87-DE08-7C28-ED5C1D0F053E}"/>
              </a:ext>
            </a:extLst>
          </p:cNvPr>
          <p:cNvCxnSpPr>
            <a:cxnSpLocks/>
            <a:stCxn id="60" idx="1"/>
          </p:cNvCxnSpPr>
          <p:nvPr/>
        </p:nvCxnSpPr>
        <p:spPr>
          <a:xfrm flipH="1" flipV="1">
            <a:off x="8360166" y="4612021"/>
            <a:ext cx="1535798" cy="12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826A69BB-63FD-E7A0-BDCA-EB4E79259A14}"/>
              </a:ext>
            </a:extLst>
          </p:cNvPr>
          <p:cNvSpPr txBox="1"/>
          <p:nvPr/>
        </p:nvSpPr>
        <p:spPr>
          <a:xfrm>
            <a:off x="9895964" y="3717865"/>
            <a:ext cx="1779495" cy="2031325"/>
          </a:xfrm>
          <a:prstGeom prst="rect">
            <a:avLst/>
          </a:prstGeom>
          <a:solidFill>
            <a:srgbClr val="00B0F0"/>
          </a:solidFill>
          <a:ln>
            <a:noFill/>
          </a:ln>
        </p:spPr>
        <p:txBody>
          <a:bodyPr wrap="square" rtlCol="0">
            <a:spAutoFit/>
          </a:bodyPr>
          <a:lstStyle/>
          <a:p>
            <a:r>
              <a:rPr lang="zh-CN" altLang="en-US" sz="1400" dirty="0">
                <a:latin typeface="宋体" panose="02010600030101010101" pitchFamily="2" charset="-122"/>
                <a:ea typeface="宋体" panose="02010600030101010101" pitchFamily="2" charset="-122"/>
              </a:rPr>
              <a:t>设置功能（与菜单不能同时出现）</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直播界面遥控按“设置键”</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模拟器空白（左侧除外）处单击或右击</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并出现进度条（不能设置）</a:t>
            </a:r>
            <a:endParaRPr lang="en-US" altLang="zh-CN" sz="1400" dirty="0">
              <a:latin typeface="宋体" panose="02010600030101010101" pitchFamily="2" charset="-122"/>
              <a:ea typeface="宋体" panose="02010600030101010101" pitchFamily="2" charset="-122"/>
            </a:endParaRPr>
          </a:p>
        </p:txBody>
      </p:sp>
      <p:sp>
        <p:nvSpPr>
          <p:cNvPr id="62" name="文本框 61">
            <a:extLst>
              <a:ext uri="{FF2B5EF4-FFF2-40B4-BE49-F238E27FC236}">
                <a16:creationId xmlns:a16="http://schemas.microsoft.com/office/drawing/2014/main" id="{AC2EF247-102F-6D12-5B49-76353F5447C7}"/>
              </a:ext>
            </a:extLst>
          </p:cNvPr>
          <p:cNvSpPr txBox="1"/>
          <p:nvPr/>
        </p:nvSpPr>
        <p:spPr>
          <a:xfrm>
            <a:off x="5813633" y="5238574"/>
            <a:ext cx="901019"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字幕显示功能（</a:t>
            </a:r>
            <a:r>
              <a:rPr lang="en-US" altLang="zh-CN" sz="1200" dirty="0">
                <a:latin typeface="宋体" panose="02010600030101010101" pitchFamily="2" charset="-122"/>
                <a:ea typeface="宋体" panose="02010600030101010101" pitchFamily="2" charset="-122"/>
              </a:rPr>
              <a:t>EXO</a:t>
            </a:r>
            <a:r>
              <a:rPr lang="zh-CN" altLang="en-US" sz="1200" dirty="0">
                <a:latin typeface="宋体" panose="02010600030101010101" pitchFamily="2" charset="-122"/>
                <a:ea typeface="宋体" panose="02010600030101010101" pitchFamily="2" charset="-122"/>
              </a:rPr>
              <a:t>时出现）</a:t>
            </a:r>
          </a:p>
        </p:txBody>
      </p:sp>
      <p:cxnSp>
        <p:nvCxnSpPr>
          <p:cNvPr id="63" name="直接箭头连接符 62">
            <a:extLst>
              <a:ext uri="{FF2B5EF4-FFF2-40B4-BE49-F238E27FC236}">
                <a16:creationId xmlns:a16="http://schemas.microsoft.com/office/drawing/2014/main" id="{F772D04D-4915-8C4A-F96A-9580C713B62E}"/>
              </a:ext>
            </a:extLst>
          </p:cNvPr>
          <p:cNvCxnSpPr>
            <a:cxnSpLocks/>
          </p:cNvCxnSpPr>
          <p:nvPr/>
        </p:nvCxnSpPr>
        <p:spPr>
          <a:xfrm flipH="1" flipV="1">
            <a:off x="5664826" y="4766977"/>
            <a:ext cx="1490002" cy="5068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文本框 63">
            <a:extLst>
              <a:ext uri="{FF2B5EF4-FFF2-40B4-BE49-F238E27FC236}">
                <a16:creationId xmlns:a16="http://schemas.microsoft.com/office/drawing/2014/main" id="{D025845F-7F1F-4F02-865E-06BD50753E5E}"/>
              </a:ext>
            </a:extLst>
          </p:cNvPr>
          <p:cNvSpPr txBox="1"/>
          <p:nvPr/>
        </p:nvSpPr>
        <p:spPr>
          <a:xfrm>
            <a:off x="3520503" y="5203368"/>
            <a:ext cx="2219999"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切换同一个直播源内线路小类，右侧功能和小类有关系</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模拟器按空格切换</a:t>
            </a:r>
          </a:p>
        </p:txBody>
      </p:sp>
      <p:sp>
        <p:nvSpPr>
          <p:cNvPr id="2" name="灯片编号占位符 1">
            <a:extLst>
              <a:ext uri="{FF2B5EF4-FFF2-40B4-BE49-F238E27FC236}">
                <a16:creationId xmlns:a16="http://schemas.microsoft.com/office/drawing/2014/main" id="{95649945-5234-0E6E-2CFE-694CFD68CD24}"/>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14</a:t>
            </a:fld>
            <a:endParaRPr lang="zh-CN" altLang="en-US" dirty="0"/>
          </a:p>
        </p:txBody>
      </p:sp>
    </p:spTree>
    <p:extLst>
      <p:ext uri="{BB962C8B-B14F-4D97-AF65-F5344CB8AC3E}">
        <p14:creationId xmlns:p14="http://schemas.microsoft.com/office/powerpoint/2010/main" val="2205601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6FF5A-C12F-A4CF-0E95-5520CB184C5F}"/>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A8118F99-7EF7-DB96-9012-4D7D259C7CB4}"/>
              </a:ext>
            </a:extLst>
          </p:cNvPr>
          <p:cNvPicPr>
            <a:picLocks noChangeAspect="1"/>
          </p:cNvPicPr>
          <p:nvPr/>
        </p:nvPicPr>
        <p:blipFill>
          <a:blip r:embed="rId3"/>
          <a:stretch>
            <a:fillRect/>
          </a:stretch>
        </p:blipFill>
        <p:spPr>
          <a:xfrm>
            <a:off x="1005767" y="1301988"/>
            <a:ext cx="2772137" cy="4924287"/>
          </a:xfrm>
          <a:prstGeom prst="rect">
            <a:avLst/>
          </a:prstGeom>
        </p:spPr>
      </p:pic>
      <p:sp>
        <p:nvSpPr>
          <p:cNvPr id="27" name="标题 26">
            <a:extLst>
              <a:ext uri="{FF2B5EF4-FFF2-40B4-BE49-F238E27FC236}">
                <a16:creationId xmlns:a16="http://schemas.microsoft.com/office/drawing/2014/main" id="{AA30C304-BDF0-DF3C-8DAB-1CFFDF52A896}"/>
              </a:ext>
            </a:extLst>
          </p:cNvPr>
          <p:cNvSpPr>
            <a:spLocks noGrp="1"/>
          </p:cNvSpPr>
          <p:nvPr>
            <p:ph type="title"/>
          </p:nvPr>
        </p:nvSpPr>
        <p:spPr/>
        <p:txBody>
          <a:bodyPr/>
          <a:lstStyle/>
          <a:p>
            <a:pPr lvl="0">
              <a:defRPr/>
            </a:pPr>
            <a:r>
              <a:rPr lang="en-US" altLang="zh-CN" dirty="0"/>
              <a:t>2.4.2</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影视手机</a:t>
            </a:r>
            <a:r>
              <a:rPr lang="zh-CN" altLang="en-US" dirty="0"/>
              <a:t>版</a:t>
            </a:r>
            <a:r>
              <a:rPr lang="zh-CN" altLang="zh-CN" sz="1800" kern="1200" dirty="0">
                <a:solidFill>
                  <a:schemeClr val="tx1"/>
                </a:solidFill>
                <a:effectLst/>
                <a:latin typeface="宋体" panose="02010600030101010101" pitchFamily="2" charset="-122"/>
                <a:ea typeface="宋体" panose="02010600030101010101" pitchFamily="2" charset="-122"/>
                <a:cs typeface="+mj-cs"/>
              </a:rPr>
              <a:t> 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1</a:t>
            </a:r>
            <a:endParaRPr lang="zh-CN" altLang="zh-CN" dirty="0">
              <a:effectLst/>
            </a:endParaRPr>
          </a:p>
        </p:txBody>
      </p:sp>
      <p:sp>
        <p:nvSpPr>
          <p:cNvPr id="17" name="文本框 16">
            <a:extLst>
              <a:ext uri="{FF2B5EF4-FFF2-40B4-BE49-F238E27FC236}">
                <a16:creationId xmlns:a16="http://schemas.microsoft.com/office/drawing/2014/main" id="{F037D4D9-0982-0ED6-EAEA-1BCA0F236249}"/>
              </a:ext>
            </a:extLst>
          </p:cNvPr>
          <p:cNvSpPr txBox="1"/>
          <p:nvPr/>
        </p:nvSpPr>
        <p:spPr>
          <a:xfrm>
            <a:off x="9196801" y="219792"/>
            <a:ext cx="2502261"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 FongMi 2.2.9 </a:t>
            </a:r>
            <a:r>
              <a:rPr lang="zh-CN" altLang="en-US" sz="1200" dirty="0">
                <a:latin typeface="宋体" panose="02010600030101010101" pitchFamily="2" charset="-122"/>
                <a:ea typeface="宋体" panose="02010600030101010101" pitchFamily="2" charset="-122"/>
              </a:rPr>
              <a:t>手机</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12" name="文本框 11">
            <a:extLst>
              <a:ext uri="{FF2B5EF4-FFF2-40B4-BE49-F238E27FC236}">
                <a16:creationId xmlns:a16="http://schemas.microsoft.com/office/drawing/2014/main" id="{B88F3046-A161-EF03-B230-D7DEEB11C445}"/>
              </a:ext>
            </a:extLst>
          </p:cNvPr>
          <p:cNvSpPr txBox="1"/>
          <p:nvPr/>
        </p:nvSpPr>
        <p:spPr>
          <a:xfrm>
            <a:off x="511669" y="757535"/>
            <a:ext cx="5446680" cy="523220"/>
          </a:xfrm>
          <a:prstGeom prst="rect">
            <a:avLst/>
          </a:prstGeom>
          <a:noFill/>
        </p:spPr>
        <p:txBody>
          <a:bodyPr wrap="square">
            <a:spAutoFit/>
          </a:bodyPr>
          <a:lstStyle/>
          <a:p>
            <a:pPr indent="266700" algn="just"/>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软件简介</a:t>
            </a:r>
            <a:endParaRPr lang="en-US" altLang="zh-CN" sz="1600" b="1"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软件介绍和下载参考</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TV</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版</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p:txBody>
      </p:sp>
      <p:cxnSp>
        <p:nvCxnSpPr>
          <p:cNvPr id="16" name="直接箭头连接符 15">
            <a:extLst>
              <a:ext uri="{FF2B5EF4-FFF2-40B4-BE49-F238E27FC236}">
                <a16:creationId xmlns:a16="http://schemas.microsoft.com/office/drawing/2014/main" id="{3621D8B0-BB22-E4AD-4FC6-72AD0B416A44}"/>
              </a:ext>
            </a:extLst>
          </p:cNvPr>
          <p:cNvCxnSpPr>
            <a:cxnSpLocks/>
          </p:cNvCxnSpPr>
          <p:nvPr/>
        </p:nvCxnSpPr>
        <p:spPr>
          <a:xfrm>
            <a:off x="2266931" y="5664781"/>
            <a:ext cx="968078" cy="4356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0732B1DD-1593-5B17-7E0D-764247A0DC18}"/>
              </a:ext>
            </a:extLst>
          </p:cNvPr>
          <p:cNvSpPr txBox="1"/>
          <p:nvPr/>
        </p:nvSpPr>
        <p:spPr>
          <a:xfrm>
            <a:off x="699988" y="1427552"/>
            <a:ext cx="1448715" cy="307777"/>
          </a:xfrm>
          <a:prstGeom prst="rect">
            <a:avLst/>
          </a:prstGeom>
          <a:solidFill>
            <a:schemeClr val="bg2"/>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1.</a:t>
            </a:r>
            <a:r>
              <a:rPr lang="zh-CN" altLang="en-US" sz="1400" dirty="0">
                <a:latin typeface="宋体" panose="02010600030101010101" pitchFamily="2" charset="-122"/>
                <a:ea typeface="宋体" panose="02010600030101010101" pitchFamily="2" charset="-122"/>
              </a:rPr>
              <a:t>添加线路</a:t>
            </a:r>
            <a:endParaRPr lang="en-US" altLang="zh-CN" sz="1400" dirty="0">
              <a:latin typeface="宋体" panose="02010600030101010101" pitchFamily="2" charset="-122"/>
              <a:ea typeface="宋体" panose="02010600030101010101" pitchFamily="2" charset="-122"/>
            </a:endParaRPr>
          </a:p>
        </p:txBody>
      </p:sp>
      <p:pic>
        <p:nvPicPr>
          <p:cNvPr id="20" name="图片 19">
            <a:extLst>
              <a:ext uri="{FF2B5EF4-FFF2-40B4-BE49-F238E27FC236}">
                <a16:creationId xmlns:a16="http://schemas.microsoft.com/office/drawing/2014/main" id="{DE813663-462D-7CA7-6CE7-76D8537DA695}"/>
              </a:ext>
            </a:extLst>
          </p:cNvPr>
          <p:cNvPicPr>
            <a:picLocks noChangeAspect="1"/>
          </p:cNvPicPr>
          <p:nvPr/>
        </p:nvPicPr>
        <p:blipFill>
          <a:blip r:embed="rId4"/>
          <a:stretch>
            <a:fillRect/>
          </a:stretch>
        </p:blipFill>
        <p:spPr>
          <a:xfrm>
            <a:off x="3908480" y="1280755"/>
            <a:ext cx="2784092" cy="4945520"/>
          </a:xfrm>
          <a:prstGeom prst="rect">
            <a:avLst/>
          </a:prstGeom>
        </p:spPr>
      </p:pic>
      <p:cxnSp>
        <p:nvCxnSpPr>
          <p:cNvPr id="21" name="直接箭头连接符 20">
            <a:extLst>
              <a:ext uri="{FF2B5EF4-FFF2-40B4-BE49-F238E27FC236}">
                <a16:creationId xmlns:a16="http://schemas.microsoft.com/office/drawing/2014/main" id="{ED153C7F-0A98-9EB1-2617-80362188A829}"/>
              </a:ext>
            </a:extLst>
          </p:cNvPr>
          <p:cNvCxnSpPr>
            <a:cxnSpLocks/>
          </p:cNvCxnSpPr>
          <p:nvPr/>
        </p:nvCxnSpPr>
        <p:spPr>
          <a:xfrm>
            <a:off x="3666240" y="1853129"/>
            <a:ext cx="375617" cy="846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D0B96787-3C0B-6525-C63A-9F34BACC910B}"/>
              </a:ext>
            </a:extLst>
          </p:cNvPr>
          <p:cNvSpPr txBox="1"/>
          <p:nvPr/>
        </p:nvSpPr>
        <p:spPr>
          <a:xfrm>
            <a:off x="2224079" y="1440328"/>
            <a:ext cx="1501854" cy="461665"/>
          </a:xfrm>
          <a:prstGeom prst="rect">
            <a:avLst/>
          </a:prstGeom>
          <a:solidFill>
            <a:srgbClr val="FFC0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1.2</a:t>
            </a:r>
            <a:r>
              <a:rPr lang="zh-CN" altLang="en-US" sz="1200" dirty="0">
                <a:latin typeface="宋体" panose="02010600030101010101" pitchFamily="2" charset="-122"/>
                <a:ea typeface="宋体" panose="02010600030101010101" pitchFamily="2" charset="-122"/>
              </a:rPr>
              <a:t>打开的界面选择最上面的“点播”</a:t>
            </a:r>
          </a:p>
        </p:txBody>
      </p:sp>
      <p:sp>
        <p:nvSpPr>
          <p:cNvPr id="6" name="文本框 5">
            <a:extLst>
              <a:ext uri="{FF2B5EF4-FFF2-40B4-BE49-F238E27FC236}">
                <a16:creationId xmlns:a16="http://schemas.microsoft.com/office/drawing/2014/main" id="{6D101CDD-7509-1AEC-6D9B-DCF1320304BF}"/>
              </a:ext>
            </a:extLst>
          </p:cNvPr>
          <p:cNvSpPr txBox="1"/>
          <p:nvPr/>
        </p:nvSpPr>
        <p:spPr>
          <a:xfrm>
            <a:off x="511669" y="2084727"/>
            <a:ext cx="3198124" cy="830997"/>
          </a:xfrm>
          <a:prstGeom prst="rect">
            <a:avLst/>
          </a:prstGeom>
          <a:solidFill>
            <a:srgbClr val="FFC0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1.3</a:t>
            </a:r>
            <a:r>
              <a:rPr lang="zh-CN" altLang="en-US" sz="1200" dirty="0">
                <a:latin typeface="宋体" panose="02010600030101010101" pitchFamily="2" charset="-122"/>
                <a:ea typeface="宋体" panose="02010600030101010101" pitchFamily="2" charset="-122"/>
              </a:rPr>
              <a:t>弹出的界面填入接口地址。点击确定。一般的接口内自带直播接口。切换线路自动切换。</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返回主页面观看节目</a:t>
            </a:r>
          </a:p>
        </p:txBody>
      </p:sp>
      <p:cxnSp>
        <p:nvCxnSpPr>
          <p:cNvPr id="8" name="直接箭头连接符 7">
            <a:extLst>
              <a:ext uri="{FF2B5EF4-FFF2-40B4-BE49-F238E27FC236}">
                <a16:creationId xmlns:a16="http://schemas.microsoft.com/office/drawing/2014/main" id="{9BC29208-A26A-9CBD-7BB5-0B76571BE771}"/>
              </a:ext>
            </a:extLst>
          </p:cNvPr>
          <p:cNvCxnSpPr>
            <a:cxnSpLocks/>
          </p:cNvCxnSpPr>
          <p:nvPr/>
        </p:nvCxnSpPr>
        <p:spPr>
          <a:xfrm>
            <a:off x="3725933" y="2678254"/>
            <a:ext cx="698028" cy="6937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2EC47601-4818-9BFE-1A23-ADBCA815DEA0}"/>
              </a:ext>
            </a:extLst>
          </p:cNvPr>
          <p:cNvPicPr>
            <a:picLocks noChangeAspect="1"/>
          </p:cNvPicPr>
          <p:nvPr/>
        </p:nvPicPr>
        <p:blipFill>
          <a:blip r:embed="rId3"/>
          <a:stretch>
            <a:fillRect/>
          </a:stretch>
        </p:blipFill>
        <p:spPr>
          <a:xfrm>
            <a:off x="8620970" y="1198890"/>
            <a:ext cx="2772137" cy="4924287"/>
          </a:xfrm>
          <a:prstGeom prst="rect">
            <a:avLst/>
          </a:prstGeom>
        </p:spPr>
      </p:pic>
      <p:sp>
        <p:nvSpPr>
          <p:cNvPr id="14" name="文本框 13">
            <a:extLst>
              <a:ext uri="{FF2B5EF4-FFF2-40B4-BE49-F238E27FC236}">
                <a16:creationId xmlns:a16="http://schemas.microsoft.com/office/drawing/2014/main" id="{EC3FA0FA-9D02-CD53-5A30-C2F69F519563}"/>
              </a:ext>
            </a:extLst>
          </p:cNvPr>
          <p:cNvSpPr txBox="1"/>
          <p:nvPr/>
        </p:nvSpPr>
        <p:spPr>
          <a:xfrm>
            <a:off x="6924587" y="1035410"/>
            <a:ext cx="1501854" cy="738664"/>
          </a:xfrm>
          <a:prstGeom prst="rect">
            <a:avLst/>
          </a:prstGeom>
          <a:solidFill>
            <a:schemeClr val="bg2"/>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2.</a:t>
            </a:r>
            <a:r>
              <a:rPr lang="zh-CN" altLang="en-US" sz="1400" dirty="0">
                <a:latin typeface="宋体" panose="02010600030101010101" pitchFamily="2" charset="-122"/>
                <a:ea typeface="宋体" panose="02010600030101010101" pitchFamily="2" charset="-122"/>
              </a:rPr>
              <a:t>观看节目</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点击主页左上角的按钮切换站点</a:t>
            </a:r>
          </a:p>
        </p:txBody>
      </p:sp>
      <p:cxnSp>
        <p:nvCxnSpPr>
          <p:cNvPr id="15" name="直接箭头连接符 14">
            <a:extLst>
              <a:ext uri="{FF2B5EF4-FFF2-40B4-BE49-F238E27FC236}">
                <a16:creationId xmlns:a16="http://schemas.microsoft.com/office/drawing/2014/main" id="{E94E3263-103B-DE1D-1D60-1AA4A7841723}"/>
              </a:ext>
            </a:extLst>
          </p:cNvPr>
          <p:cNvCxnSpPr>
            <a:cxnSpLocks/>
          </p:cNvCxnSpPr>
          <p:nvPr/>
        </p:nvCxnSpPr>
        <p:spPr>
          <a:xfrm>
            <a:off x="8411564" y="1378154"/>
            <a:ext cx="278172" cy="848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239FDE67-0BC0-9593-1C49-F969125582BB}"/>
              </a:ext>
            </a:extLst>
          </p:cNvPr>
          <p:cNvSpPr txBox="1"/>
          <p:nvPr/>
        </p:nvSpPr>
        <p:spPr>
          <a:xfrm>
            <a:off x="8721014" y="585826"/>
            <a:ext cx="2672093" cy="646331"/>
          </a:xfrm>
          <a:prstGeom prst="rect">
            <a:avLst/>
          </a:prstGeom>
          <a:solidFill>
            <a:srgbClr val="FFC0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2.3</a:t>
            </a:r>
            <a:r>
              <a:rPr lang="zh-CN" altLang="en-US" sz="1200" dirty="0">
                <a:latin typeface="宋体" panose="02010600030101010101" pitchFamily="2" charset="-122"/>
                <a:ea typeface="宋体" panose="02010600030101010101" pitchFamily="2" charset="-122"/>
              </a:rPr>
              <a:t>搜索</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点击最上面一栏搜索节目，在搜索内容中选择并观看</a:t>
            </a:r>
          </a:p>
        </p:txBody>
      </p:sp>
      <p:cxnSp>
        <p:nvCxnSpPr>
          <p:cNvPr id="26" name="直接箭头连接符 25">
            <a:extLst>
              <a:ext uri="{FF2B5EF4-FFF2-40B4-BE49-F238E27FC236}">
                <a16:creationId xmlns:a16="http://schemas.microsoft.com/office/drawing/2014/main" id="{223753E3-4982-E24C-2C53-ACF3CD3BE80B}"/>
              </a:ext>
            </a:extLst>
          </p:cNvPr>
          <p:cNvCxnSpPr>
            <a:cxnSpLocks/>
          </p:cNvCxnSpPr>
          <p:nvPr/>
        </p:nvCxnSpPr>
        <p:spPr>
          <a:xfrm flipH="1">
            <a:off x="10354839" y="1090468"/>
            <a:ext cx="186186" cy="4777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F8FB36AF-6D9B-8020-A5DD-ED2C3D99E6B1}"/>
              </a:ext>
            </a:extLst>
          </p:cNvPr>
          <p:cNvSpPr txBox="1"/>
          <p:nvPr/>
        </p:nvSpPr>
        <p:spPr>
          <a:xfrm>
            <a:off x="6813341" y="1834189"/>
            <a:ext cx="1726456" cy="1200329"/>
          </a:xfrm>
          <a:prstGeom prst="rect">
            <a:avLst/>
          </a:prstGeom>
          <a:solidFill>
            <a:srgbClr val="FFC0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2.1</a:t>
            </a:r>
            <a:r>
              <a:rPr lang="zh-CN" altLang="en-US" sz="1200" dirty="0">
                <a:latin typeface="宋体" panose="02010600030101010101" pitchFamily="2" charset="-122"/>
                <a:ea typeface="宋体" panose="02010600030101010101" pitchFamily="2" charset="-122"/>
              </a:rPr>
              <a:t>推荐一行是站点的节目分类</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点击菜单显示分类内容，点击右下角三角按钮。弹出菜单显示节目筛选关键词，后退退出。</a:t>
            </a:r>
            <a:endParaRPr lang="en-US" altLang="zh-CN" sz="1200" dirty="0">
              <a:latin typeface="宋体" panose="02010600030101010101" pitchFamily="2" charset="-122"/>
              <a:ea typeface="宋体" panose="02010600030101010101" pitchFamily="2" charset="-122"/>
            </a:endParaRPr>
          </a:p>
        </p:txBody>
      </p:sp>
      <p:cxnSp>
        <p:nvCxnSpPr>
          <p:cNvPr id="29" name="直接箭头连接符 28">
            <a:extLst>
              <a:ext uri="{FF2B5EF4-FFF2-40B4-BE49-F238E27FC236}">
                <a16:creationId xmlns:a16="http://schemas.microsoft.com/office/drawing/2014/main" id="{1A8C40D9-7BAD-9D44-1BAD-0B3E8A83450A}"/>
              </a:ext>
            </a:extLst>
          </p:cNvPr>
          <p:cNvCxnSpPr>
            <a:cxnSpLocks/>
            <a:stCxn id="28" idx="3"/>
          </p:cNvCxnSpPr>
          <p:nvPr/>
        </p:nvCxnSpPr>
        <p:spPr>
          <a:xfrm flipV="1">
            <a:off x="8539797" y="1774074"/>
            <a:ext cx="641499" cy="6602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B19E8292-CE84-92CB-C5D4-24BB51A95580}"/>
              </a:ext>
            </a:extLst>
          </p:cNvPr>
          <p:cNvSpPr txBox="1"/>
          <p:nvPr/>
        </p:nvSpPr>
        <p:spPr>
          <a:xfrm>
            <a:off x="6955866" y="3094633"/>
            <a:ext cx="1401809" cy="461665"/>
          </a:xfrm>
          <a:prstGeom prst="rect">
            <a:avLst/>
          </a:prstGeom>
          <a:solidFill>
            <a:srgbClr val="FFC0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2.2</a:t>
            </a:r>
          </a:p>
          <a:p>
            <a:r>
              <a:rPr lang="zh-CN" altLang="en-US" sz="1200" dirty="0">
                <a:latin typeface="宋体" panose="02010600030101010101" pitchFamily="2" charset="-122"/>
                <a:ea typeface="宋体" panose="02010600030101010101" pitchFamily="2" charset="-122"/>
              </a:rPr>
              <a:t>点击观看节目</a:t>
            </a:r>
            <a:endParaRPr lang="en-US" altLang="zh-CN" sz="1200" dirty="0">
              <a:latin typeface="宋体" panose="02010600030101010101" pitchFamily="2" charset="-122"/>
              <a:ea typeface="宋体" panose="02010600030101010101" pitchFamily="2" charset="-122"/>
            </a:endParaRPr>
          </a:p>
        </p:txBody>
      </p:sp>
      <p:cxnSp>
        <p:nvCxnSpPr>
          <p:cNvPr id="32" name="直接箭头连接符 31">
            <a:extLst>
              <a:ext uri="{FF2B5EF4-FFF2-40B4-BE49-F238E27FC236}">
                <a16:creationId xmlns:a16="http://schemas.microsoft.com/office/drawing/2014/main" id="{6EF7F913-944C-0EDD-2270-7C04C70F5B2A}"/>
              </a:ext>
            </a:extLst>
          </p:cNvPr>
          <p:cNvCxnSpPr>
            <a:cxnSpLocks/>
            <a:stCxn id="31" idx="3"/>
          </p:cNvCxnSpPr>
          <p:nvPr/>
        </p:nvCxnSpPr>
        <p:spPr>
          <a:xfrm>
            <a:off x="8357675" y="3325466"/>
            <a:ext cx="786629" cy="1376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F50F1F3B-6765-190D-5DF8-872090BD5A52}"/>
              </a:ext>
            </a:extLst>
          </p:cNvPr>
          <p:cNvSpPr txBox="1"/>
          <p:nvPr/>
        </p:nvSpPr>
        <p:spPr>
          <a:xfrm>
            <a:off x="3777904" y="666078"/>
            <a:ext cx="2467998" cy="954107"/>
          </a:xfrm>
          <a:prstGeom prst="rect">
            <a:avLst/>
          </a:prstGeom>
          <a:solidFill>
            <a:schemeClr val="bg2"/>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4.</a:t>
            </a:r>
            <a:r>
              <a:rPr lang="zh-CN" altLang="en-US" sz="1400" dirty="0">
                <a:latin typeface="宋体" panose="02010600030101010101" pitchFamily="2" charset="-122"/>
                <a:ea typeface="宋体" panose="02010600030101010101" pitchFamily="2" charset="-122"/>
              </a:rPr>
              <a:t>切换线路</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点击主页右下角设置</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设置界面在“点播最右边”切换和管理线路</a:t>
            </a:r>
          </a:p>
        </p:txBody>
      </p:sp>
      <p:cxnSp>
        <p:nvCxnSpPr>
          <p:cNvPr id="43" name="直接箭头连接符 42">
            <a:extLst>
              <a:ext uri="{FF2B5EF4-FFF2-40B4-BE49-F238E27FC236}">
                <a16:creationId xmlns:a16="http://schemas.microsoft.com/office/drawing/2014/main" id="{6B5E7AB9-D778-BC15-2ED9-CA207C0509F0}"/>
              </a:ext>
            </a:extLst>
          </p:cNvPr>
          <p:cNvCxnSpPr>
            <a:cxnSpLocks/>
          </p:cNvCxnSpPr>
          <p:nvPr/>
        </p:nvCxnSpPr>
        <p:spPr>
          <a:xfrm>
            <a:off x="6245902" y="1404742"/>
            <a:ext cx="187579" cy="4359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5340EA5F-4B60-0298-6EDA-31C372CBA8F4}"/>
              </a:ext>
            </a:extLst>
          </p:cNvPr>
          <p:cNvSpPr txBox="1"/>
          <p:nvPr/>
        </p:nvSpPr>
        <p:spPr>
          <a:xfrm>
            <a:off x="3889157" y="5080008"/>
            <a:ext cx="2082572" cy="1169551"/>
          </a:xfrm>
          <a:prstGeom prst="rect">
            <a:avLst/>
          </a:prstGeom>
          <a:solidFill>
            <a:schemeClr val="bg2"/>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5.</a:t>
            </a:r>
            <a:r>
              <a:rPr lang="zh-CN" altLang="en-US" sz="1400" dirty="0">
                <a:latin typeface="宋体" panose="02010600030101010101" pitchFamily="2" charset="-122"/>
                <a:ea typeface="宋体" panose="02010600030101010101" pitchFamily="2" charset="-122"/>
              </a:rPr>
              <a:t>更新接口</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点击主页右下角设置</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设置界面在“缓存”清空已下载的在线接口文件，更新接口文件</a:t>
            </a:r>
            <a:endParaRPr lang="en-US" altLang="zh-CN" sz="1400" dirty="0">
              <a:latin typeface="宋体" panose="02010600030101010101" pitchFamily="2" charset="-122"/>
              <a:ea typeface="宋体" panose="02010600030101010101" pitchFamily="2" charset="-122"/>
            </a:endParaRPr>
          </a:p>
        </p:txBody>
      </p:sp>
      <p:cxnSp>
        <p:nvCxnSpPr>
          <p:cNvPr id="50" name="直接箭头连接符 49">
            <a:extLst>
              <a:ext uri="{FF2B5EF4-FFF2-40B4-BE49-F238E27FC236}">
                <a16:creationId xmlns:a16="http://schemas.microsoft.com/office/drawing/2014/main" id="{AB9B6AD9-269F-8180-B905-8317A784A9EF}"/>
              </a:ext>
            </a:extLst>
          </p:cNvPr>
          <p:cNvCxnSpPr>
            <a:cxnSpLocks/>
          </p:cNvCxnSpPr>
          <p:nvPr/>
        </p:nvCxnSpPr>
        <p:spPr>
          <a:xfrm flipH="1" flipV="1">
            <a:off x="4144940" y="4196000"/>
            <a:ext cx="567459" cy="8791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840C6B97-70AF-9CEE-8C39-4145936D9F4D}"/>
              </a:ext>
            </a:extLst>
          </p:cNvPr>
          <p:cNvSpPr txBox="1"/>
          <p:nvPr/>
        </p:nvSpPr>
        <p:spPr>
          <a:xfrm>
            <a:off x="6259891" y="5103293"/>
            <a:ext cx="2621119" cy="1169551"/>
          </a:xfrm>
          <a:prstGeom prst="rect">
            <a:avLst/>
          </a:prstGeom>
          <a:solidFill>
            <a:schemeClr val="bg2"/>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6.</a:t>
            </a:r>
            <a:r>
              <a:rPr lang="zh-CN" altLang="en-US" sz="1400" dirty="0">
                <a:latin typeface="宋体" panose="02010600030101010101" pitchFamily="2" charset="-122"/>
                <a:ea typeface="宋体" panose="02010600030101010101" pitchFamily="2" charset="-122"/>
              </a:rPr>
              <a:t>更新软件</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点击主页右下角设置</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设置界面在“版本”最右侧点击版本号，升级软件。依赖作者的服务器，有时候不起作用</a:t>
            </a:r>
            <a:endParaRPr lang="en-US" altLang="zh-CN" sz="1400" dirty="0">
              <a:latin typeface="宋体" panose="02010600030101010101" pitchFamily="2" charset="-122"/>
              <a:ea typeface="宋体" panose="02010600030101010101" pitchFamily="2" charset="-122"/>
            </a:endParaRPr>
          </a:p>
        </p:txBody>
      </p:sp>
      <p:cxnSp>
        <p:nvCxnSpPr>
          <p:cNvPr id="53" name="直接箭头连接符 52">
            <a:extLst>
              <a:ext uri="{FF2B5EF4-FFF2-40B4-BE49-F238E27FC236}">
                <a16:creationId xmlns:a16="http://schemas.microsoft.com/office/drawing/2014/main" id="{5E65010B-ED4F-82ED-5887-C24032F2F655}"/>
              </a:ext>
            </a:extLst>
          </p:cNvPr>
          <p:cNvCxnSpPr>
            <a:cxnSpLocks/>
          </p:cNvCxnSpPr>
          <p:nvPr/>
        </p:nvCxnSpPr>
        <p:spPr>
          <a:xfrm flipH="1" flipV="1">
            <a:off x="6433481" y="4705376"/>
            <a:ext cx="259091" cy="4523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96B7473D-7491-F203-8CAE-9E8634AFFB26}"/>
              </a:ext>
            </a:extLst>
          </p:cNvPr>
          <p:cNvSpPr txBox="1"/>
          <p:nvPr/>
        </p:nvSpPr>
        <p:spPr>
          <a:xfrm>
            <a:off x="798893" y="5322695"/>
            <a:ext cx="1448715" cy="461665"/>
          </a:xfrm>
          <a:prstGeom prst="rect">
            <a:avLst/>
          </a:prstGeom>
          <a:solidFill>
            <a:srgbClr val="FFC0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1.1</a:t>
            </a:r>
            <a:r>
              <a:rPr lang="zh-CN" altLang="en-US" sz="1200" dirty="0">
                <a:latin typeface="宋体" panose="02010600030101010101" pitchFamily="2" charset="-122"/>
                <a:ea typeface="宋体" panose="02010600030101010101" pitchFamily="2" charset="-122"/>
              </a:rPr>
              <a:t>点击软件右下角“我的”</a:t>
            </a:r>
          </a:p>
        </p:txBody>
      </p:sp>
      <p:sp>
        <p:nvSpPr>
          <p:cNvPr id="13" name="文本框 12">
            <a:extLst>
              <a:ext uri="{FF2B5EF4-FFF2-40B4-BE49-F238E27FC236}">
                <a16:creationId xmlns:a16="http://schemas.microsoft.com/office/drawing/2014/main" id="{D310BBC1-7701-E190-B9E8-988C26FF0797}"/>
              </a:ext>
            </a:extLst>
          </p:cNvPr>
          <p:cNvSpPr txBox="1"/>
          <p:nvPr/>
        </p:nvSpPr>
        <p:spPr>
          <a:xfrm>
            <a:off x="10154548" y="2367597"/>
            <a:ext cx="1401809" cy="646331"/>
          </a:xfrm>
          <a:prstGeom prst="rect">
            <a:avLst/>
          </a:prstGeom>
          <a:solidFill>
            <a:srgbClr val="FFC0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2.4</a:t>
            </a:r>
          </a:p>
          <a:p>
            <a:r>
              <a:rPr lang="zh-CN" altLang="en-US" sz="1200" dirty="0">
                <a:latin typeface="宋体" panose="02010600030101010101" pitchFamily="2" charset="-122"/>
                <a:ea typeface="宋体" panose="02010600030101010101" pitchFamily="2" charset="-122"/>
              </a:rPr>
              <a:t>点击查看历史记录</a:t>
            </a:r>
            <a:endParaRPr lang="en-US" altLang="zh-CN" sz="1200" dirty="0">
              <a:latin typeface="宋体" panose="02010600030101010101" pitchFamily="2" charset="-122"/>
              <a:ea typeface="宋体" panose="02010600030101010101" pitchFamily="2" charset="-122"/>
            </a:endParaRPr>
          </a:p>
        </p:txBody>
      </p:sp>
      <p:cxnSp>
        <p:nvCxnSpPr>
          <p:cNvPr id="18" name="直接箭头连接符 17">
            <a:extLst>
              <a:ext uri="{FF2B5EF4-FFF2-40B4-BE49-F238E27FC236}">
                <a16:creationId xmlns:a16="http://schemas.microsoft.com/office/drawing/2014/main" id="{66B1F655-6FD8-3C6E-BE97-36386C7473BC}"/>
              </a:ext>
            </a:extLst>
          </p:cNvPr>
          <p:cNvCxnSpPr>
            <a:cxnSpLocks/>
          </p:cNvCxnSpPr>
          <p:nvPr/>
        </p:nvCxnSpPr>
        <p:spPr>
          <a:xfrm flipV="1">
            <a:off x="11010350" y="1581440"/>
            <a:ext cx="198688" cy="7168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A5573CA1-CF55-AE2F-BAA9-618CBC7E5B44}"/>
              </a:ext>
            </a:extLst>
          </p:cNvPr>
          <p:cNvCxnSpPr>
            <a:cxnSpLocks/>
          </p:cNvCxnSpPr>
          <p:nvPr/>
        </p:nvCxnSpPr>
        <p:spPr>
          <a:xfrm>
            <a:off x="9240398" y="4725633"/>
            <a:ext cx="624056" cy="12539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40A014D4-B229-223A-698E-1833B864D7EA}"/>
              </a:ext>
            </a:extLst>
          </p:cNvPr>
          <p:cNvSpPr txBox="1"/>
          <p:nvPr/>
        </p:nvSpPr>
        <p:spPr>
          <a:xfrm>
            <a:off x="6955866" y="3666322"/>
            <a:ext cx="2311730" cy="1046440"/>
          </a:xfrm>
          <a:prstGeom prst="rect">
            <a:avLst/>
          </a:prstGeom>
          <a:solidFill>
            <a:schemeClr val="bg2"/>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3.</a:t>
            </a:r>
            <a:r>
              <a:rPr lang="zh-CN" altLang="en-US" sz="1400" dirty="0">
                <a:latin typeface="宋体" panose="02010600030101010101" pitchFamily="2" charset="-122"/>
                <a:ea typeface="宋体" panose="02010600030101010101" pitchFamily="2" charset="-122"/>
              </a:rPr>
              <a:t>观看直播节目</a:t>
            </a:r>
            <a:endParaRPr lang="en-US" altLang="zh-CN" sz="14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点击主页下面中间按钮一般线路切换自动切换直播源。如果不能切换（欧歌和部分本地源）到</a:t>
            </a:r>
            <a:r>
              <a:rPr lang="en-US" altLang="zh-CN" sz="1200" dirty="0">
                <a:latin typeface="宋体" panose="02010600030101010101" pitchFamily="2" charset="-122"/>
                <a:ea typeface="宋体" panose="02010600030101010101" pitchFamily="2" charset="-122"/>
              </a:rPr>
              <a:t>1.2</a:t>
            </a:r>
            <a:r>
              <a:rPr lang="zh-CN" altLang="en-US" sz="1200" dirty="0">
                <a:latin typeface="宋体" panose="02010600030101010101" pitchFamily="2" charset="-122"/>
                <a:ea typeface="宋体" panose="02010600030101010101" pitchFamily="2" charset="-122"/>
              </a:rPr>
              <a:t>“直播”最右侧切换。</a:t>
            </a:r>
          </a:p>
        </p:txBody>
      </p:sp>
      <p:sp>
        <p:nvSpPr>
          <p:cNvPr id="11" name="文本框 10">
            <a:extLst>
              <a:ext uri="{FF2B5EF4-FFF2-40B4-BE49-F238E27FC236}">
                <a16:creationId xmlns:a16="http://schemas.microsoft.com/office/drawing/2014/main" id="{5C95512D-75A3-4088-E7D4-A961DA32C7FB}"/>
              </a:ext>
            </a:extLst>
          </p:cNvPr>
          <p:cNvSpPr txBox="1"/>
          <p:nvPr/>
        </p:nvSpPr>
        <p:spPr>
          <a:xfrm>
            <a:off x="6237505" y="121233"/>
            <a:ext cx="2492981" cy="830997"/>
          </a:xfrm>
          <a:prstGeom prst="rect">
            <a:avLst/>
          </a:prstGeom>
          <a:noFill/>
          <a:ln>
            <a:noFill/>
          </a:ln>
        </p:spPr>
        <p:txBody>
          <a:bodyPr wrap="square" rtlCol="0">
            <a:spAutoFit/>
          </a:bodyPr>
          <a:lstStyle/>
          <a:p>
            <a:r>
              <a:rPr lang="zh-CN" altLang="en-US" sz="1200" dirty="0">
                <a:solidFill>
                  <a:srgbClr val="FF0000"/>
                </a:solidFill>
                <a:latin typeface="宋体" panose="02010600030101010101" pitchFamily="2" charset="-122"/>
                <a:ea typeface="宋体" panose="02010600030101010101" pitchFamily="2" charset="-122"/>
              </a:rPr>
              <a:t>软件只支持单线路</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多线路，输入多仓库源无效支持欧歌多仓</a:t>
            </a:r>
            <a:r>
              <a:rPr lang="en-US" altLang="zh-CN" sz="1200" dirty="0">
                <a:solidFill>
                  <a:srgbClr val="FF0000"/>
                </a:solidFill>
                <a:latin typeface="宋体" panose="02010600030101010101" pitchFamily="2" charset="-122"/>
                <a:ea typeface="宋体" panose="02010600030101010101" pitchFamily="2" charset="-122"/>
              </a:rPr>
              <a:t>(</a:t>
            </a:r>
            <a:r>
              <a:rPr lang="en-US" altLang="zh-CN" sz="1200" dirty="0">
                <a:solidFill>
                  <a:srgbClr val="FF0000"/>
                </a:solidFill>
                <a:latin typeface="宋体" panose="02010600030101010101" pitchFamily="2" charset="-122"/>
                <a:ea typeface="宋体" panose="02010600030101010101" pitchFamily="2" charset="-122"/>
                <a:hlinkClick r:id="rId5"/>
              </a:rPr>
              <a:t>http://tv.nxog.top/</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，域名可能对应多个文件</a:t>
            </a:r>
          </a:p>
        </p:txBody>
      </p:sp>
      <p:sp>
        <p:nvSpPr>
          <p:cNvPr id="2" name="文本框 1">
            <a:extLst>
              <a:ext uri="{FF2B5EF4-FFF2-40B4-BE49-F238E27FC236}">
                <a16:creationId xmlns:a16="http://schemas.microsoft.com/office/drawing/2014/main" id="{898D1A43-BB16-3157-D660-515A5C5B03CA}"/>
              </a:ext>
            </a:extLst>
          </p:cNvPr>
          <p:cNvSpPr txBox="1"/>
          <p:nvPr/>
        </p:nvSpPr>
        <p:spPr>
          <a:xfrm>
            <a:off x="757982" y="2979528"/>
            <a:ext cx="2527643" cy="1938992"/>
          </a:xfrm>
          <a:prstGeom prst="rect">
            <a:avLst/>
          </a:prstGeom>
          <a:solidFill>
            <a:srgbClr val="FFC000"/>
          </a:solidFill>
          <a:ln>
            <a:solidFill>
              <a:schemeClr val="tx1"/>
            </a:solidFill>
          </a:ln>
        </p:spPr>
        <p:txBody>
          <a:bodyPr wrap="square" rtlCol="0">
            <a:spAutoFit/>
          </a:bodyPr>
          <a:lstStyle/>
          <a:p>
            <a:r>
              <a:rPr lang="en-US" altLang="zh-CN" sz="1200" dirty="0">
                <a:solidFill>
                  <a:srgbClr val="FF0000"/>
                </a:solidFill>
                <a:latin typeface="宋体" panose="02010600030101010101" pitchFamily="2" charset="-122"/>
                <a:ea typeface="宋体" panose="02010600030101010101" pitchFamily="2" charset="-122"/>
              </a:rPr>
              <a:t>1.4</a:t>
            </a:r>
            <a:r>
              <a:rPr lang="zh-CN" altLang="en-US" sz="1200" dirty="0">
                <a:solidFill>
                  <a:srgbClr val="FF0000"/>
                </a:solidFill>
                <a:latin typeface="宋体" panose="02010600030101010101" pitchFamily="2" charset="-122"/>
                <a:ea typeface="宋体" panose="02010600030101010101" pitchFamily="2" charset="-122"/>
              </a:rPr>
              <a:t>在主界面的右下角点击链接符号，填入</a:t>
            </a:r>
            <a:r>
              <a:rPr lang="en-US" altLang="zh-CN" sz="1200" dirty="0">
                <a:solidFill>
                  <a:srgbClr val="FF0000"/>
                </a:solidFill>
                <a:latin typeface="宋体" panose="02010600030101010101" pitchFamily="2" charset="-122"/>
                <a:ea typeface="宋体" panose="02010600030101010101" pitchFamily="2" charset="-122"/>
              </a:rPr>
              <a:t>.m3u8/.MP4</a:t>
            </a:r>
            <a:r>
              <a:rPr lang="zh-CN" altLang="en-US" sz="1200" dirty="0">
                <a:solidFill>
                  <a:srgbClr val="FF0000"/>
                </a:solidFill>
                <a:latin typeface="宋体" panose="02010600030101010101" pitchFamily="2" charset="-122"/>
                <a:ea typeface="宋体" panose="02010600030101010101" pitchFamily="2" charset="-122"/>
              </a:rPr>
              <a:t>以及单个的直播链接。可以把软件当普通播放器用。有直连</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嗅探（使用爬虫）</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解析（破解</a:t>
            </a:r>
            <a:r>
              <a:rPr lang="en-US" altLang="zh-CN" sz="1200" dirty="0">
                <a:solidFill>
                  <a:srgbClr val="FF0000"/>
                </a:solidFill>
                <a:latin typeface="宋体" panose="02010600030101010101" pitchFamily="2" charset="-122"/>
                <a:ea typeface="宋体" panose="02010600030101010101" pitchFamily="2" charset="-122"/>
              </a:rPr>
              <a:t>VIP</a:t>
            </a:r>
            <a:r>
              <a:rPr lang="zh-CN" altLang="en-US" sz="1200" dirty="0">
                <a:solidFill>
                  <a:srgbClr val="FF0000"/>
                </a:solidFill>
                <a:latin typeface="宋体" panose="02010600030101010101" pitchFamily="2" charset="-122"/>
                <a:ea typeface="宋体" panose="02010600030101010101" pitchFamily="2" charset="-122"/>
              </a:rPr>
              <a:t>）三种方式。</a:t>
            </a:r>
            <a:endParaRPr lang="en-US" altLang="zh-CN" sz="1200" dirty="0">
              <a:solidFill>
                <a:srgbClr val="FF0000"/>
              </a:solidFill>
              <a:latin typeface="宋体" panose="02010600030101010101" pitchFamily="2" charset="-122"/>
              <a:ea typeface="宋体" panose="02010600030101010101" pitchFamily="2" charset="-122"/>
            </a:endParaRPr>
          </a:p>
          <a:p>
            <a:r>
              <a:rPr lang="zh-CN" altLang="en-US" sz="1200" dirty="0">
                <a:solidFill>
                  <a:srgbClr val="FF0000"/>
                </a:solidFill>
                <a:latin typeface="宋体" panose="02010600030101010101" pitchFamily="2" charset="-122"/>
                <a:ea typeface="宋体" panose="02010600030101010101" pitchFamily="2" charset="-122"/>
              </a:rPr>
              <a:t>在弹出窗口“文件夹”符号可以选择本地文件播放</a:t>
            </a:r>
            <a:endParaRPr lang="en-US" altLang="zh-CN" sz="1200" dirty="0">
              <a:solidFill>
                <a:srgbClr val="FF0000"/>
              </a:solidFill>
              <a:latin typeface="宋体" panose="02010600030101010101" pitchFamily="2" charset="-122"/>
              <a:ea typeface="宋体" panose="02010600030101010101" pitchFamily="2" charset="-122"/>
            </a:endParaRPr>
          </a:p>
          <a:p>
            <a:r>
              <a:rPr lang="zh-CN" altLang="en-US" sz="1200" dirty="0">
                <a:solidFill>
                  <a:srgbClr val="FF0000"/>
                </a:solidFill>
                <a:latin typeface="宋体" panose="02010600030101010101" pitchFamily="2" charset="-122"/>
                <a:ea typeface="宋体" panose="02010600030101010101" pitchFamily="2" charset="-122"/>
              </a:rPr>
              <a:t>如果有本地文件，选择属性，点击用</a:t>
            </a:r>
            <a:r>
              <a:rPr lang="en-US" altLang="zh-CN" sz="1200" dirty="0">
                <a:solidFill>
                  <a:srgbClr val="FF0000"/>
                </a:solidFill>
                <a:latin typeface="宋体" panose="02010600030101010101" pitchFamily="2" charset="-122"/>
                <a:ea typeface="宋体" panose="02010600030101010101" pitchFamily="2" charset="-122"/>
              </a:rPr>
              <a:t>FongMi</a:t>
            </a:r>
            <a:r>
              <a:rPr lang="zh-CN" altLang="en-US" sz="1200" dirty="0">
                <a:solidFill>
                  <a:srgbClr val="FF0000"/>
                </a:solidFill>
                <a:latin typeface="宋体" panose="02010600030101010101" pitchFamily="2" charset="-122"/>
                <a:ea typeface="宋体" panose="02010600030101010101" pitchFamily="2" charset="-122"/>
              </a:rPr>
              <a:t>（影视）播放，可以当本地播放器使用。</a:t>
            </a:r>
          </a:p>
        </p:txBody>
      </p:sp>
      <p:cxnSp>
        <p:nvCxnSpPr>
          <p:cNvPr id="22" name="直接箭头连接符 21">
            <a:extLst>
              <a:ext uri="{FF2B5EF4-FFF2-40B4-BE49-F238E27FC236}">
                <a16:creationId xmlns:a16="http://schemas.microsoft.com/office/drawing/2014/main" id="{F3BC7441-E7D1-679E-B0C3-DB38E01DC995}"/>
              </a:ext>
            </a:extLst>
          </p:cNvPr>
          <p:cNvCxnSpPr>
            <a:cxnSpLocks/>
          </p:cNvCxnSpPr>
          <p:nvPr/>
        </p:nvCxnSpPr>
        <p:spPr>
          <a:xfrm>
            <a:off x="3277314" y="4942427"/>
            <a:ext cx="204511" cy="6111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灯片编号占位符 1">
            <a:extLst>
              <a:ext uri="{FF2B5EF4-FFF2-40B4-BE49-F238E27FC236}">
                <a16:creationId xmlns:a16="http://schemas.microsoft.com/office/drawing/2014/main" id="{F1A2EAB9-5292-8CF6-A678-0472118DCCF5}"/>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15</a:t>
            </a:fld>
            <a:endParaRPr lang="zh-CN" altLang="en-US" dirty="0"/>
          </a:p>
        </p:txBody>
      </p:sp>
    </p:spTree>
    <p:extLst>
      <p:ext uri="{BB962C8B-B14F-4D97-AF65-F5344CB8AC3E}">
        <p14:creationId xmlns:p14="http://schemas.microsoft.com/office/powerpoint/2010/main" val="3211552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6FF5A-C12F-A4CF-0E95-5520CB184C5F}"/>
            </a:ext>
          </a:extLst>
        </p:cNvPr>
        <p:cNvGrpSpPr/>
        <p:nvPr/>
      </p:nvGrpSpPr>
      <p:grpSpPr>
        <a:xfrm>
          <a:off x="0" y="0"/>
          <a:ext cx="0" cy="0"/>
          <a:chOff x="0" y="0"/>
          <a:chExt cx="0" cy="0"/>
        </a:xfrm>
      </p:grpSpPr>
      <p:pic>
        <p:nvPicPr>
          <p:cNvPr id="38" name="图片 37">
            <a:extLst>
              <a:ext uri="{FF2B5EF4-FFF2-40B4-BE49-F238E27FC236}">
                <a16:creationId xmlns:a16="http://schemas.microsoft.com/office/drawing/2014/main" id="{5949EAF0-2F37-5A12-91CD-914EF2AF06BC}"/>
              </a:ext>
            </a:extLst>
          </p:cNvPr>
          <p:cNvPicPr>
            <a:picLocks noChangeAspect="1"/>
          </p:cNvPicPr>
          <p:nvPr/>
        </p:nvPicPr>
        <p:blipFill>
          <a:blip r:embed="rId2"/>
          <a:stretch>
            <a:fillRect/>
          </a:stretch>
        </p:blipFill>
        <p:spPr>
          <a:xfrm>
            <a:off x="6715909" y="4369547"/>
            <a:ext cx="2196716" cy="980677"/>
          </a:xfrm>
          <a:prstGeom prst="rect">
            <a:avLst/>
          </a:prstGeom>
        </p:spPr>
      </p:pic>
      <p:sp>
        <p:nvSpPr>
          <p:cNvPr id="7" name="标题 6">
            <a:extLst>
              <a:ext uri="{FF2B5EF4-FFF2-40B4-BE49-F238E27FC236}">
                <a16:creationId xmlns:a16="http://schemas.microsoft.com/office/drawing/2014/main" id="{F8F18F35-11A2-8CEB-98D7-FBB58F5AD4C1}"/>
              </a:ext>
            </a:extLst>
          </p:cNvPr>
          <p:cNvSpPr>
            <a:spLocks noGrp="1"/>
          </p:cNvSpPr>
          <p:nvPr>
            <p:ph type="title"/>
          </p:nvPr>
        </p:nvSpPr>
        <p:spPr/>
        <p:txBody>
          <a:bodyPr/>
          <a:lstStyle/>
          <a:p>
            <a:r>
              <a:rPr lang="en-US" altLang="zh-CN" dirty="0"/>
              <a:t>2.4.3</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影视手机版 </a:t>
            </a:r>
            <a:r>
              <a:rPr lang="zh-CN" altLang="en-US" sz="1800" kern="1200" dirty="0">
                <a:solidFill>
                  <a:schemeClr val="tx1"/>
                </a:solidFill>
                <a:effectLst/>
                <a:latin typeface="宋体" panose="02010600030101010101" pitchFamily="2" charset="-122"/>
                <a:ea typeface="宋体" panose="02010600030101010101" pitchFamily="2" charset="-122"/>
                <a:cs typeface="+mj-cs"/>
              </a:rPr>
              <a:t>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2</a:t>
            </a:r>
            <a:endParaRPr lang="zh-CN" altLang="en-US" dirty="0"/>
          </a:p>
        </p:txBody>
      </p:sp>
      <p:sp>
        <p:nvSpPr>
          <p:cNvPr id="17" name="文本框 16">
            <a:extLst>
              <a:ext uri="{FF2B5EF4-FFF2-40B4-BE49-F238E27FC236}">
                <a16:creationId xmlns:a16="http://schemas.microsoft.com/office/drawing/2014/main" id="{F037D4D9-0982-0ED6-EAEA-1BCA0F236249}"/>
              </a:ext>
            </a:extLst>
          </p:cNvPr>
          <p:cNvSpPr txBox="1"/>
          <p:nvPr/>
        </p:nvSpPr>
        <p:spPr>
          <a:xfrm>
            <a:off x="7629881" y="308827"/>
            <a:ext cx="2335212"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FongMi 2.3.0</a:t>
            </a:r>
            <a:r>
              <a:rPr lang="zh-CN" altLang="en-US" sz="1200" dirty="0">
                <a:latin typeface="宋体" panose="02010600030101010101" pitchFamily="2" charset="-122"/>
                <a:ea typeface="宋体" panose="02010600030101010101" pitchFamily="2" charset="-122"/>
              </a:rPr>
              <a:t>手机版</a:t>
            </a:r>
            <a:endParaRPr lang="en-US" altLang="zh-CN" sz="1200" dirty="0">
              <a:solidFill>
                <a:srgbClr val="FF0000"/>
              </a:solidFill>
              <a:latin typeface="宋体" panose="02010600030101010101" pitchFamily="2" charset="-122"/>
              <a:ea typeface="宋体" panose="02010600030101010101" pitchFamily="2" charset="-122"/>
            </a:endParaRPr>
          </a:p>
        </p:txBody>
      </p:sp>
      <p:pic>
        <p:nvPicPr>
          <p:cNvPr id="4" name="图片 3">
            <a:extLst>
              <a:ext uri="{FF2B5EF4-FFF2-40B4-BE49-F238E27FC236}">
                <a16:creationId xmlns:a16="http://schemas.microsoft.com/office/drawing/2014/main" id="{3788CA1A-94EE-1F15-DBF7-5B3D9411A0B8}"/>
              </a:ext>
            </a:extLst>
          </p:cNvPr>
          <p:cNvPicPr>
            <a:picLocks noChangeAspect="1"/>
          </p:cNvPicPr>
          <p:nvPr/>
        </p:nvPicPr>
        <p:blipFill>
          <a:blip r:embed="rId3"/>
          <a:stretch>
            <a:fillRect/>
          </a:stretch>
        </p:blipFill>
        <p:spPr>
          <a:xfrm>
            <a:off x="6455646" y="1569850"/>
            <a:ext cx="2528783" cy="2711273"/>
          </a:xfrm>
          <a:prstGeom prst="rect">
            <a:avLst/>
          </a:prstGeom>
        </p:spPr>
      </p:pic>
      <p:sp>
        <p:nvSpPr>
          <p:cNvPr id="22" name="文本框 21">
            <a:extLst>
              <a:ext uri="{FF2B5EF4-FFF2-40B4-BE49-F238E27FC236}">
                <a16:creationId xmlns:a16="http://schemas.microsoft.com/office/drawing/2014/main" id="{5B226124-5784-0591-7A58-0CC96C033C5F}"/>
              </a:ext>
            </a:extLst>
          </p:cNvPr>
          <p:cNvSpPr txBox="1"/>
          <p:nvPr/>
        </p:nvSpPr>
        <p:spPr>
          <a:xfrm>
            <a:off x="9222999" y="1348583"/>
            <a:ext cx="1882182" cy="461665"/>
          </a:xfrm>
          <a:prstGeom prst="rect">
            <a:avLst/>
          </a:prstGeom>
          <a:noFill/>
          <a:ln w="28575">
            <a:solidFill>
              <a:srgbClr val="FF0000"/>
            </a:solidFill>
          </a:ln>
        </p:spPr>
        <p:txBody>
          <a:bodyPr wrap="square" rtlCol="0">
            <a:spAutoFit/>
          </a:bodyPr>
          <a:lstStyle/>
          <a:p>
            <a:r>
              <a:rPr lang="zh-CN" altLang="en-US" sz="1200" dirty="0">
                <a:highlight>
                  <a:srgbClr val="FFFF00"/>
                </a:highlight>
                <a:latin typeface="宋体" panose="02010600030101010101" pitchFamily="2" charset="-122"/>
                <a:ea typeface="宋体" panose="02010600030101010101" pitchFamily="2" charset="-122"/>
              </a:rPr>
              <a:t>自动换源实际是换播放界面的网站</a:t>
            </a:r>
            <a:r>
              <a:rPr lang="en-US" altLang="zh-CN" sz="1200" dirty="0">
                <a:highlight>
                  <a:srgbClr val="FFFF00"/>
                </a:highlight>
                <a:latin typeface="宋体" panose="02010600030101010101" pitchFamily="2" charset="-122"/>
                <a:ea typeface="宋体" panose="02010600030101010101" pitchFamily="2" charset="-122"/>
              </a:rPr>
              <a:t>/APP/</a:t>
            </a:r>
            <a:r>
              <a:rPr lang="zh-CN" altLang="en-US" sz="1200" dirty="0">
                <a:highlight>
                  <a:srgbClr val="FFFF00"/>
                </a:highlight>
                <a:latin typeface="宋体" panose="02010600030101010101" pitchFamily="2" charset="-122"/>
                <a:ea typeface="宋体" panose="02010600030101010101" pitchFamily="2" charset="-122"/>
              </a:rPr>
              <a:t>网盘来源</a:t>
            </a:r>
          </a:p>
        </p:txBody>
      </p:sp>
      <p:sp>
        <p:nvSpPr>
          <p:cNvPr id="23" name="矩形 22">
            <a:extLst>
              <a:ext uri="{FF2B5EF4-FFF2-40B4-BE49-F238E27FC236}">
                <a16:creationId xmlns:a16="http://schemas.microsoft.com/office/drawing/2014/main" id="{F0135D20-0BD6-9A94-640C-27E5DE0032BF}"/>
              </a:ext>
            </a:extLst>
          </p:cNvPr>
          <p:cNvSpPr/>
          <p:nvPr/>
        </p:nvSpPr>
        <p:spPr>
          <a:xfrm>
            <a:off x="8199022" y="1769437"/>
            <a:ext cx="285922" cy="2257256"/>
          </a:xfrm>
          <a:prstGeom prst="rect">
            <a:avLst/>
          </a:prstGeom>
          <a:noFill/>
          <a:ln w="3810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09045106-916E-5FEF-FC72-08AE2BE43875}"/>
              </a:ext>
            </a:extLst>
          </p:cNvPr>
          <p:cNvSpPr txBox="1"/>
          <p:nvPr/>
        </p:nvSpPr>
        <p:spPr>
          <a:xfrm>
            <a:off x="9168694" y="4458571"/>
            <a:ext cx="1816556"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小火箭打开软件直接进入直播（打开软件不操作也自动进入）</a:t>
            </a:r>
          </a:p>
        </p:txBody>
      </p:sp>
      <p:sp>
        <p:nvSpPr>
          <p:cNvPr id="28" name="文本框 27">
            <a:extLst>
              <a:ext uri="{FF2B5EF4-FFF2-40B4-BE49-F238E27FC236}">
                <a16:creationId xmlns:a16="http://schemas.microsoft.com/office/drawing/2014/main" id="{BF6E08D3-C5F3-436E-485B-4809E9417968}"/>
              </a:ext>
            </a:extLst>
          </p:cNvPr>
          <p:cNvSpPr txBox="1"/>
          <p:nvPr/>
        </p:nvSpPr>
        <p:spPr>
          <a:xfrm>
            <a:off x="9168111" y="5405261"/>
            <a:ext cx="1816556"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关闭自动进入直播间</a:t>
            </a:r>
          </a:p>
        </p:txBody>
      </p:sp>
      <p:sp>
        <p:nvSpPr>
          <p:cNvPr id="29" name="文本框 28">
            <a:extLst>
              <a:ext uri="{FF2B5EF4-FFF2-40B4-BE49-F238E27FC236}">
                <a16:creationId xmlns:a16="http://schemas.microsoft.com/office/drawing/2014/main" id="{49794486-8E58-A0EF-1416-03F82AB31C44}"/>
              </a:ext>
            </a:extLst>
          </p:cNvPr>
          <p:cNvSpPr txBox="1"/>
          <p:nvPr/>
        </p:nvSpPr>
        <p:spPr>
          <a:xfrm>
            <a:off x="7062685" y="5494079"/>
            <a:ext cx="1704918"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无需密码</a:t>
            </a:r>
          </a:p>
        </p:txBody>
      </p:sp>
      <p:cxnSp>
        <p:nvCxnSpPr>
          <p:cNvPr id="31" name="直接箭头连接符 30">
            <a:extLst>
              <a:ext uri="{FF2B5EF4-FFF2-40B4-BE49-F238E27FC236}">
                <a16:creationId xmlns:a16="http://schemas.microsoft.com/office/drawing/2014/main" id="{50CC65D0-C25A-42F3-DCAD-486859BD308E}"/>
              </a:ext>
            </a:extLst>
          </p:cNvPr>
          <p:cNvCxnSpPr>
            <a:cxnSpLocks/>
          </p:cNvCxnSpPr>
          <p:nvPr/>
        </p:nvCxnSpPr>
        <p:spPr>
          <a:xfrm flipV="1">
            <a:off x="8182741" y="5075868"/>
            <a:ext cx="116285" cy="3627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71CD716C-03D6-66F9-B96B-4A46DB19E2FF}"/>
              </a:ext>
            </a:extLst>
          </p:cNvPr>
          <p:cNvCxnSpPr>
            <a:cxnSpLocks/>
          </p:cNvCxnSpPr>
          <p:nvPr/>
        </p:nvCxnSpPr>
        <p:spPr>
          <a:xfrm flipH="1" flipV="1">
            <a:off x="8834303" y="4596668"/>
            <a:ext cx="318615" cy="667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5285DD73-6C06-1CC2-9844-96952DD20346}"/>
              </a:ext>
            </a:extLst>
          </p:cNvPr>
          <p:cNvCxnSpPr>
            <a:cxnSpLocks/>
            <a:stCxn id="28" idx="1"/>
          </p:cNvCxnSpPr>
          <p:nvPr/>
        </p:nvCxnSpPr>
        <p:spPr>
          <a:xfrm flipH="1" flipV="1">
            <a:off x="8682884" y="5071516"/>
            <a:ext cx="485227" cy="4722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1CACFA6F-8965-2A57-80D8-9B00F20FC4C4}"/>
              </a:ext>
            </a:extLst>
          </p:cNvPr>
          <p:cNvSpPr txBox="1"/>
          <p:nvPr/>
        </p:nvSpPr>
        <p:spPr>
          <a:xfrm>
            <a:off x="9215927" y="1901900"/>
            <a:ext cx="1920032"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参与自动换源的站点，点击关闭</a:t>
            </a:r>
          </a:p>
        </p:txBody>
      </p:sp>
      <p:cxnSp>
        <p:nvCxnSpPr>
          <p:cNvPr id="42" name="直接箭头连接符 41">
            <a:extLst>
              <a:ext uri="{FF2B5EF4-FFF2-40B4-BE49-F238E27FC236}">
                <a16:creationId xmlns:a16="http://schemas.microsoft.com/office/drawing/2014/main" id="{3A2E5731-921A-FFB8-6D7D-823AA6410159}"/>
              </a:ext>
            </a:extLst>
          </p:cNvPr>
          <p:cNvCxnSpPr>
            <a:cxnSpLocks/>
            <a:stCxn id="41" idx="1"/>
          </p:cNvCxnSpPr>
          <p:nvPr/>
        </p:nvCxnSpPr>
        <p:spPr>
          <a:xfrm flipH="1" flipV="1">
            <a:off x="8740147" y="1914113"/>
            <a:ext cx="475780" cy="2186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AC9DD3B5-6A43-4457-FBA3-72502023A1F1}"/>
              </a:ext>
            </a:extLst>
          </p:cNvPr>
          <p:cNvSpPr txBox="1"/>
          <p:nvPr/>
        </p:nvSpPr>
        <p:spPr>
          <a:xfrm>
            <a:off x="9206910" y="2478574"/>
            <a:ext cx="1929049"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不参与自动换源的站点</a:t>
            </a:r>
            <a:endParaRPr lang="en-US" altLang="zh-CN" sz="1200" dirty="0">
              <a:latin typeface="宋体" panose="02010600030101010101" pitchFamily="2" charset="-122"/>
              <a:ea typeface="宋体" panose="02010600030101010101" pitchFamily="2" charset="-122"/>
            </a:endParaRPr>
          </a:p>
        </p:txBody>
      </p:sp>
      <p:cxnSp>
        <p:nvCxnSpPr>
          <p:cNvPr id="44" name="直接箭头连接符 43">
            <a:extLst>
              <a:ext uri="{FF2B5EF4-FFF2-40B4-BE49-F238E27FC236}">
                <a16:creationId xmlns:a16="http://schemas.microsoft.com/office/drawing/2014/main" id="{7B1160A8-B85E-3DAB-0FA2-AD6AA47F62F5}"/>
              </a:ext>
            </a:extLst>
          </p:cNvPr>
          <p:cNvCxnSpPr>
            <a:cxnSpLocks/>
          </p:cNvCxnSpPr>
          <p:nvPr/>
        </p:nvCxnSpPr>
        <p:spPr>
          <a:xfrm flipH="1" flipV="1">
            <a:off x="8707424" y="2334719"/>
            <a:ext cx="515575" cy="3292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E299938F-1EDE-94A5-CF94-C8722C8F422C}"/>
              </a:ext>
            </a:extLst>
          </p:cNvPr>
          <p:cNvSpPr txBox="1"/>
          <p:nvPr/>
        </p:nvSpPr>
        <p:spPr>
          <a:xfrm>
            <a:off x="9229818" y="3145749"/>
            <a:ext cx="846571"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播放自动换源设置</a:t>
            </a:r>
          </a:p>
        </p:txBody>
      </p:sp>
      <p:sp>
        <p:nvSpPr>
          <p:cNvPr id="49" name="矩形 48">
            <a:extLst>
              <a:ext uri="{FF2B5EF4-FFF2-40B4-BE49-F238E27FC236}">
                <a16:creationId xmlns:a16="http://schemas.microsoft.com/office/drawing/2014/main" id="{86704385-E534-B6F3-F0A6-D433C415AC6A}"/>
              </a:ext>
            </a:extLst>
          </p:cNvPr>
          <p:cNvSpPr/>
          <p:nvPr/>
        </p:nvSpPr>
        <p:spPr>
          <a:xfrm>
            <a:off x="8548381" y="1769437"/>
            <a:ext cx="270954" cy="2257256"/>
          </a:xfrm>
          <a:prstGeom prst="rect">
            <a:avLst/>
          </a:prstGeom>
          <a:noFill/>
          <a:ln w="3810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a:extLst>
              <a:ext uri="{FF2B5EF4-FFF2-40B4-BE49-F238E27FC236}">
                <a16:creationId xmlns:a16="http://schemas.microsoft.com/office/drawing/2014/main" id="{A40857F9-A093-FE73-48FA-4F74A9360320}"/>
              </a:ext>
            </a:extLst>
          </p:cNvPr>
          <p:cNvSpPr txBox="1"/>
          <p:nvPr/>
        </p:nvSpPr>
        <p:spPr>
          <a:xfrm>
            <a:off x="7095301" y="2696598"/>
            <a:ext cx="846571"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搜索自动换源设置</a:t>
            </a:r>
          </a:p>
        </p:txBody>
      </p:sp>
      <p:cxnSp>
        <p:nvCxnSpPr>
          <p:cNvPr id="52" name="直接箭头连接符 51">
            <a:extLst>
              <a:ext uri="{FF2B5EF4-FFF2-40B4-BE49-F238E27FC236}">
                <a16:creationId xmlns:a16="http://schemas.microsoft.com/office/drawing/2014/main" id="{BD72975C-65CA-8218-5DC1-91427A7981EB}"/>
              </a:ext>
            </a:extLst>
          </p:cNvPr>
          <p:cNvCxnSpPr>
            <a:cxnSpLocks/>
            <a:stCxn id="51" idx="3"/>
          </p:cNvCxnSpPr>
          <p:nvPr/>
        </p:nvCxnSpPr>
        <p:spPr>
          <a:xfrm>
            <a:off x="7941872" y="2927431"/>
            <a:ext cx="407095" cy="3341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A3AB3646-5DDA-E3EE-5B4F-6095EF0A08B1}"/>
              </a:ext>
            </a:extLst>
          </p:cNvPr>
          <p:cNvCxnSpPr>
            <a:cxnSpLocks/>
          </p:cNvCxnSpPr>
          <p:nvPr/>
        </p:nvCxnSpPr>
        <p:spPr>
          <a:xfrm flipH="1" flipV="1">
            <a:off x="8674323" y="2943731"/>
            <a:ext cx="515575" cy="3292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9458ECB7-25D4-BAAC-CD12-B9BA27FE03C9}"/>
              </a:ext>
            </a:extLst>
          </p:cNvPr>
          <p:cNvSpPr txBox="1"/>
          <p:nvPr/>
        </p:nvSpPr>
        <p:spPr>
          <a:xfrm>
            <a:off x="875909" y="801766"/>
            <a:ext cx="1415508" cy="861774"/>
          </a:xfrm>
          <a:prstGeom prst="rect">
            <a:avLst/>
          </a:prstGeom>
          <a:solidFill>
            <a:schemeClr val="bg2"/>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7.</a:t>
            </a:r>
            <a:r>
              <a:rPr lang="zh-CN" altLang="en-US" sz="1400" dirty="0">
                <a:latin typeface="宋体" panose="02010600030101010101" pitchFamily="2" charset="-122"/>
                <a:ea typeface="宋体" panose="02010600030101010101" pitchFamily="2" charset="-122"/>
              </a:rPr>
              <a:t>自动换源</a:t>
            </a:r>
            <a:endParaRPr lang="en-US" altLang="zh-CN" sz="14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7.1</a:t>
            </a:r>
            <a:r>
              <a:rPr lang="zh-CN" altLang="en-US" sz="1200" dirty="0">
                <a:latin typeface="宋体" panose="02010600030101010101" pitchFamily="2" charset="-122"/>
                <a:ea typeface="宋体" panose="02010600030101010101" pitchFamily="2" charset="-122"/>
              </a:rPr>
              <a:t>主页面设置</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点击主页左上角的按钮切换站点</a:t>
            </a:r>
          </a:p>
        </p:txBody>
      </p:sp>
      <p:pic>
        <p:nvPicPr>
          <p:cNvPr id="6" name="图片 5">
            <a:extLst>
              <a:ext uri="{FF2B5EF4-FFF2-40B4-BE49-F238E27FC236}">
                <a16:creationId xmlns:a16="http://schemas.microsoft.com/office/drawing/2014/main" id="{AFE3D602-F572-7AF6-EFE4-253751C70029}"/>
              </a:ext>
            </a:extLst>
          </p:cNvPr>
          <p:cNvPicPr>
            <a:picLocks noChangeAspect="1"/>
          </p:cNvPicPr>
          <p:nvPr/>
        </p:nvPicPr>
        <p:blipFill>
          <a:blip r:embed="rId4"/>
          <a:stretch>
            <a:fillRect/>
          </a:stretch>
        </p:blipFill>
        <p:spPr>
          <a:xfrm>
            <a:off x="2362620" y="930876"/>
            <a:ext cx="2812649" cy="4996248"/>
          </a:xfrm>
          <a:prstGeom prst="rect">
            <a:avLst/>
          </a:prstGeom>
        </p:spPr>
      </p:pic>
      <p:sp>
        <p:nvSpPr>
          <p:cNvPr id="8" name="文本框 7">
            <a:extLst>
              <a:ext uri="{FF2B5EF4-FFF2-40B4-BE49-F238E27FC236}">
                <a16:creationId xmlns:a16="http://schemas.microsoft.com/office/drawing/2014/main" id="{AB50B018-0ABE-D51E-2F82-1079F0A76DDB}"/>
              </a:ext>
            </a:extLst>
          </p:cNvPr>
          <p:cNvSpPr txBox="1"/>
          <p:nvPr/>
        </p:nvSpPr>
        <p:spPr>
          <a:xfrm>
            <a:off x="664000" y="2292076"/>
            <a:ext cx="1920032"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参与自动换源的站点，点击关闭</a:t>
            </a:r>
          </a:p>
        </p:txBody>
      </p:sp>
      <p:sp>
        <p:nvSpPr>
          <p:cNvPr id="9" name="文本框 8">
            <a:extLst>
              <a:ext uri="{FF2B5EF4-FFF2-40B4-BE49-F238E27FC236}">
                <a16:creationId xmlns:a16="http://schemas.microsoft.com/office/drawing/2014/main" id="{5BB0CF31-F974-2EC8-2370-6F91E8D77534}"/>
              </a:ext>
            </a:extLst>
          </p:cNvPr>
          <p:cNvSpPr txBox="1"/>
          <p:nvPr/>
        </p:nvSpPr>
        <p:spPr>
          <a:xfrm>
            <a:off x="654983" y="2868750"/>
            <a:ext cx="1929049"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不参与自动换源的站点</a:t>
            </a:r>
            <a:endParaRPr lang="en-US" altLang="zh-CN" sz="1200" dirty="0">
              <a:latin typeface="宋体" panose="02010600030101010101" pitchFamily="2" charset="-122"/>
              <a:ea typeface="宋体" panose="02010600030101010101" pitchFamily="2" charset="-122"/>
            </a:endParaRPr>
          </a:p>
        </p:txBody>
      </p:sp>
      <p:cxnSp>
        <p:nvCxnSpPr>
          <p:cNvPr id="10" name="直接箭头连接符 9">
            <a:extLst>
              <a:ext uri="{FF2B5EF4-FFF2-40B4-BE49-F238E27FC236}">
                <a16:creationId xmlns:a16="http://schemas.microsoft.com/office/drawing/2014/main" id="{609611E9-6C4D-646A-44E8-23977F64615B}"/>
              </a:ext>
            </a:extLst>
          </p:cNvPr>
          <p:cNvCxnSpPr>
            <a:cxnSpLocks/>
          </p:cNvCxnSpPr>
          <p:nvPr/>
        </p:nvCxnSpPr>
        <p:spPr>
          <a:xfrm flipH="1" flipV="1">
            <a:off x="8859824" y="2487119"/>
            <a:ext cx="515575" cy="3292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EC631545-267C-2D21-447E-0A847D9015C0}"/>
              </a:ext>
            </a:extLst>
          </p:cNvPr>
          <p:cNvCxnSpPr>
            <a:cxnSpLocks/>
            <a:stCxn id="9" idx="3"/>
          </p:cNvCxnSpPr>
          <p:nvPr/>
        </p:nvCxnSpPr>
        <p:spPr>
          <a:xfrm flipV="1">
            <a:off x="2584032" y="2868713"/>
            <a:ext cx="1885863" cy="1385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DEE7C5ED-25A9-1B2D-5463-09F87A8ECF59}"/>
              </a:ext>
            </a:extLst>
          </p:cNvPr>
          <p:cNvCxnSpPr>
            <a:cxnSpLocks/>
          </p:cNvCxnSpPr>
          <p:nvPr/>
        </p:nvCxnSpPr>
        <p:spPr>
          <a:xfrm>
            <a:off x="2597580" y="2522908"/>
            <a:ext cx="1945106" cy="941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0AB6F0E9-A1E6-EE09-B68A-72FCEC5B4776}"/>
              </a:ext>
            </a:extLst>
          </p:cNvPr>
          <p:cNvSpPr txBox="1"/>
          <p:nvPr/>
        </p:nvSpPr>
        <p:spPr>
          <a:xfrm>
            <a:off x="6059637" y="699446"/>
            <a:ext cx="2852988" cy="646331"/>
          </a:xfrm>
          <a:prstGeom prst="rect">
            <a:avLst/>
          </a:prstGeom>
          <a:solidFill>
            <a:srgbClr val="FFFF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7.2</a:t>
            </a:r>
            <a:r>
              <a:rPr lang="zh-CN" altLang="en-US" sz="1200" dirty="0">
                <a:latin typeface="宋体" panose="02010600030101010101" pitchFamily="2" charset="-122"/>
                <a:ea typeface="宋体" panose="02010600030101010101" pitchFamily="2" charset="-122"/>
              </a:rPr>
              <a:t>设置页面设置</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点击主页右下上角的设置按钮。设置页面点击“点播”右侧的小房子</a:t>
            </a:r>
          </a:p>
        </p:txBody>
      </p:sp>
      <p:sp>
        <p:nvSpPr>
          <p:cNvPr id="19" name="文本框 18">
            <a:extLst>
              <a:ext uri="{FF2B5EF4-FFF2-40B4-BE49-F238E27FC236}">
                <a16:creationId xmlns:a16="http://schemas.microsoft.com/office/drawing/2014/main" id="{1F07748C-CEE9-5219-8F01-1901EAC6D469}"/>
              </a:ext>
            </a:extLst>
          </p:cNvPr>
          <p:cNvSpPr txBox="1"/>
          <p:nvPr/>
        </p:nvSpPr>
        <p:spPr>
          <a:xfrm>
            <a:off x="5444625" y="4443899"/>
            <a:ext cx="1089051" cy="1569660"/>
          </a:xfrm>
          <a:prstGeom prst="rect">
            <a:avLst/>
          </a:prstGeom>
          <a:solidFill>
            <a:srgbClr val="FFFF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7.3</a:t>
            </a:r>
            <a:r>
              <a:rPr lang="zh-CN" altLang="en-US" sz="1200" dirty="0">
                <a:latin typeface="宋体" panose="02010600030101010101" pitchFamily="2" charset="-122"/>
                <a:ea typeface="宋体" panose="02010600030101010101" pitchFamily="2" charset="-122"/>
              </a:rPr>
              <a:t>设置页面设置直播</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点击主页右下上角的设置按钮。设置页面点击“直播”右侧的小房子</a:t>
            </a:r>
          </a:p>
        </p:txBody>
      </p:sp>
      <p:sp>
        <p:nvSpPr>
          <p:cNvPr id="3" name="灯片编号占位符 1">
            <a:extLst>
              <a:ext uri="{FF2B5EF4-FFF2-40B4-BE49-F238E27FC236}">
                <a16:creationId xmlns:a16="http://schemas.microsoft.com/office/drawing/2014/main" id="{D8B524E6-940D-D9F7-FAA1-5E1ADCA4E728}"/>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16</a:t>
            </a:fld>
            <a:endParaRPr lang="zh-CN" altLang="en-US" dirty="0"/>
          </a:p>
        </p:txBody>
      </p:sp>
    </p:spTree>
    <p:extLst>
      <p:ext uri="{BB962C8B-B14F-4D97-AF65-F5344CB8AC3E}">
        <p14:creationId xmlns:p14="http://schemas.microsoft.com/office/powerpoint/2010/main" val="682426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6FF5A-C12F-A4CF-0E95-5520CB184C5F}"/>
            </a:ext>
          </a:extLst>
        </p:cNvPr>
        <p:cNvGrpSpPr/>
        <p:nvPr/>
      </p:nvGrpSpPr>
      <p:grpSpPr>
        <a:xfrm>
          <a:off x="0" y="0"/>
          <a:ext cx="0" cy="0"/>
          <a:chOff x="0" y="0"/>
          <a:chExt cx="0" cy="0"/>
        </a:xfrm>
      </p:grpSpPr>
      <p:pic>
        <p:nvPicPr>
          <p:cNvPr id="42" name="图片 41">
            <a:extLst>
              <a:ext uri="{FF2B5EF4-FFF2-40B4-BE49-F238E27FC236}">
                <a16:creationId xmlns:a16="http://schemas.microsoft.com/office/drawing/2014/main" id="{95A98F10-9380-C5AB-3F88-A31474E8A752}"/>
              </a:ext>
            </a:extLst>
          </p:cNvPr>
          <p:cNvPicPr>
            <a:picLocks noChangeAspect="1"/>
          </p:cNvPicPr>
          <p:nvPr/>
        </p:nvPicPr>
        <p:blipFill>
          <a:blip r:embed="rId2"/>
          <a:stretch>
            <a:fillRect/>
          </a:stretch>
        </p:blipFill>
        <p:spPr>
          <a:xfrm>
            <a:off x="2071483" y="1033438"/>
            <a:ext cx="2800602" cy="4974847"/>
          </a:xfrm>
          <a:prstGeom prst="rect">
            <a:avLst/>
          </a:prstGeom>
        </p:spPr>
      </p:pic>
      <p:sp>
        <p:nvSpPr>
          <p:cNvPr id="6" name="标题 5">
            <a:extLst>
              <a:ext uri="{FF2B5EF4-FFF2-40B4-BE49-F238E27FC236}">
                <a16:creationId xmlns:a16="http://schemas.microsoft.com/office/drawing/2014/main" id="{5CA7B728-808D-7BA4-89B7-04A17F889450}"/>
              </a:ext>
            </a:extLst>
          </p:cNvPr>
          <p:cNvSpPr>
            <a:spLocks noGrp="1"/>
          </p:cNvSpPr>
          <p:nvPr>
            <p:ph type="title"/>
          </p:nvPr>
        </p:nvSpPr>
        <p:spPr/>
        <p:txBody>
          <a:bodyPr/>
          <a:lstStyle/>
          <a:p>
            <a:r>
              <a:rPr lang="en-US" altLang="zh-CN" dirty="0"/>
              <a:t>2.4.4</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影视手机版 </a:t>
            </a:r>
            <a:r>
              <a:rPr lang="zh-CN" altLang="en-US" sz="1800" kern="1200" dirty="0">
                <a:solidFill>
                  <a:schemeClr val="tx1"/>
                </a:solidFill>
                <a:effectLst/>
                <a:latin typeface="宋体" panose="02010600030101010101" pitchFamily="2" charset="-122"/>
                <a:ea typeface="宋体" panose="02010600030101010101" pitchFamily="2" charset="-122"/>
                <a:cs typeface="+mj-cs"/>
              </a:rPr>
              <a:t>功能解释</a:t>
            </a:r>
            <a:r>
              <a:rPr lang="en-US" altLang="zh-CN" sz="1800" kern="1200" dirty="0">
                <a:solidFill>
                  <a:schemeClr val="tx1"/>
                </a:solidFill>
                <a:effectLst/>
                <a:latin typeface="宋体" panose="02010600030101010101" pitchFamily="2" charset="-122"/>
                <a:ea typeface="宋体" panose="02010600030101010101" pitchFamily="2" charset="-122"/>
                <a:cs typeface="+mj-cs"/>
              </a:rPr>
              <a:t>1</a:t>
            </a:r>
            <a:endParaRPr lang="zh-CN" altLang="en-US" dirty="0"/>
          </a:p>
        </p:txBody>
      </p:sp>
      <p:sp>
        <p:nvSpPr>
          <p:cNvPr id="8" name="文本框 7">
            <a:extLst>
              <a:ext uri="{FF2B5EF4-FFF2-40B4-BE49-F238E27FC236}">
                <a16:creationId xmlns:a16="http://schemas.microsoft.com/office/drawing/2014/main" id="{6795BCC2-29F5-7F24-1993-72B69CF07E21}"/>
              </a:ext>
            </a:extLst>
          </p:cNvPr>
          <p:cNvSpPr txBox="1"/>
          <p:nvPr/>
        </p:nvSpPr>
        <p:spPr>
          <a:xfrm>
            <a:off x="5057171" y="809364"/>
            <a:ext cx="1173441"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收藏夹</a:t>
            </a:r>
          </a:p>
        </p:txBody>
      </p:sp>
      <p:sp>
        <p:nvSpPr>
          <p:cNvPr id="10" name="文本框 9">
            <a:extLst>
              <a:ext uri="{FF2B5EF4-FFF2-40B4-BE49-F238E27FC236}">
                <a16:creationId xmlns:a16="http://schemas.microsoft.com/office/drawing/2014/main" id="{7FA1B3CD-DF8F-E9DC-FFC4-C3BCEABD2EE9}"/>
              </a:ext>
            </a:extLst>
          </p:cNvPr>
          <p:cNvSpPr txBox="1"/>
          <p:nvPr/>
        </p:nvSpPr>
        <p:spPr>
          <a:xfrm>
            <a:off x="5057171" y="1143683"/>
            <a:ext cx="910200" cy="282184"/>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历史记录</a:t>
            </a:r>
          </a:p>
        </p:txBody>
      </p:sp>
      <p:sp>
        <p:nvSpPr>
          <p:cNvPr id="17" name="文本框 16">
            <a:extLst>
              <a:ext uri="{FF2B5EF4-FFF2-40B4-BE49-F238E27FC236}">
                <a16:creationId xmlns:a16="http://schemas.microsoft.com/office/drawing/2014/main" id="{F037D4D9-0982-0ED6-EAEA-1BCA0F236249}"/>
              </a:ext>
            </a:extLst>
          </p:cNvPr>
          <p:cNvSpPr txBox="1"/>
          <p:nvPr/>
        </p:nvSpPr>
        <p:spPr>
          <a:xfrm>
            <a:off x="6823994" y="308827"/>
            <a:ext cx="2059295"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FongMi 2.3.0</a:t>
            </a:r>
            <a:r>
              <a:rPr lang="zh-CN" altLang="en-US" sz="1200" dirty="0">
                <a:latin typeface="宋体" panose="02010600030101010101" pitchFamily="2" charset="-122"/>
                <a:ea typeface="宋体" panose="02010600030101010101" pitchFamily="2" charset="-122"/>
              </a:rPr>
              <a:t>手机版</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34" name="文本框 33">
            <a:extLst>
              <a:ext uri="{FF2B5EF4-FFF2-40B4-BE49-F238E27FC236}">
                <a16:creationId xmlns:a16="http://schemas.microsoft.com/office/drawing/2014/main" id="{F6B9C152-5D59-EA12-B473-0031490B5999}"/>
              </a:ext>
            </a:extLst>
          </p:cNvPr>
          <p:cNvSpPr txBox="1"/>
          <p:nvPr/>
        </p:nvSpPr>
        <p:spPr>
          <a:xfrm>
            <a:off x="9056622" y="290902"/>
            <a:ext cx="2059295" cy="338554"/>
          </a:xfrm>
          <a:prstGeom prst="rect">
            <a:avLst/>
          </a:prstGeom>
          <a:noFill/>
          <a:ln w="38100">
            <a:solidFill>
              <a:srgbClr val="00B0F0"/>
            </a:solidFill>
          </a:ln>
        </p:spPr>
        <p:txBody>
          <a:bodyPr wrap="square" rtlCol="0">
            <a:spAutoFit/>
          </a:bodyPr>
          <a:lstStyle/>
          <a:p>
            <a:r>
              <a:rPr lang="zh-CN" altLang="en-US" sz="1600" dirty="0">
                <a:solidFill>
                  <a:srgbClr val="FF0000"/>
                </a:solidFill>
                <a:latin typeface="宋体" panose="02010600030101010101" pitchFamily="2" charset="-122"/>
                <a:ea typeface="宋体" panose="02010600030101010101" pitchFamily="2" charset="-122"/>
              </a:rPr>
              <a:t>播放设置</a:t>
            </a:r>
          </a:p>
        </p:txBody>
      </p:sp>
      <p:cxnSp>
        <p:nvCxnSpPr>
          <p:cNvPr id="7" name="直接箭头连接符 6">
            <a:extLst>
              <a:ext uri="{FF2B5EF4-FFF2-40B4-BE49-F238E27FC236}">
                <a16:creationId xmlns:a16="http://schemas.microsoft.com/office/drawing/2014/main" id="{EC008A64-4784-8AD4-074D-2038DA82B03C}"/>
              </a:ext>
            </a:extLst>
          </p:cNvPr>
          <p:cNvCxnSpPr>
            <a:cxnSpLocks/>
            <a:stCxn id="8" idx="1"/>
          </p:cNvCxnSpPr>
          <p:nvPr/>
        </p:nvCxnSpPr>
        <p:spPr>
          <a:xfrm flipH="1">
            <a:off x="4545288" y="947864"/>
            <a:ext cx="511883" cy="2769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062CF98D-6B8A-2F71-277B-FCDAF89A29A9}"/>
              </a:ext>
            </a:extLst>
          </p:cNvPr>
          <p:cNvCxnSpPr>
            <a:cxnSpLocks/>
          </p:cNvCxnSpPr>
          <p:nvPr/>
        </p:nvCxnSpPr>
        <p:spPr>
          <a:xfrm flipH="1" flipV="1">
            <a:off x="4812601" y="1284775"/>
            <a:ext cx="230604" cy="56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D7059A66-A80D-BDA1-976B-7DD6BB737AAD}"/>
              </a:ext>
            </a:extLst>
          </p:cNvPr>
          <p:cNvSpPr txBox="1"/>
          <p:nvPr/>
        </p:nvSpPr>
        <p:spPr>
          <a:xfrm>
            <a:off x="712997" y="763190"/>
            <a:ext cx="948163"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站点（首页）切换按钮</a:t>
            </a:r>
          </a:p>
        </p:txBody>
      </p:sp>
      <p:cxnSp>
        <p:nvCxnSpPr>
          <p:cNvPr id="14" name="直接箭头连接符 13">
            <a:extLst>
              <a:ext uri="{FF2B5EF4-FFF2-40B4-BE49-F238E27FC236}">
                <a16:creationId xmlns:a16="http://schemas.microsoft.com/office/drawing/2014/main" id="{2D1BE340-2E3D-95CA-AA89-B7B00FFC2B08}"/>
              </a:ext>
            </a:extLst>
          </p:cNvPr>
          <p:cNvCxnSpPr>
            <a:cxnSpLocks/>
            <a:stCxn id="13" idx="3"/>
          </p:cNvCxnSpPr>
          <p:nvPr/>
        </p:nvCxnSpPr>
        <p:spPr>
          <a:xfrm>
            <a:off x="1661160" y="994023"/>
            <a:ext cx="511883" cy="3491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图片 23">
            <a:extLst>
              <a:ext uri="{FF2B5EF4-FFF2-40B4-BE49-F238E27FC236}">
                <a16:creationId xmlns:a16="http://schemas.microsoft.com/office/drawing/2014/main" id="{9320D5C7-A9A6-3D93-ABCC-EE2706346234}"/>
              </a:ext>
            </a:extLst>
          </p:cNvPr>
          <p:cNvPicPr>
            <a:picLocks noChangeAspect="1"/>
          </p:cNvPicPr>
          <p:nvPr/>
        </p:nvPicPr>
        <p:blipFill>
          <a:blip r:embed="rId3"/>
          <a:stretch>
            <a:fillRect/>
          </a:stretch>
        </p:blipFill>
        <p:spPr>
          <a:xfrm>
            <a:off x="6457394" y="994022"/>
            <a:ext cx="2822791" cy="5014263"/>
          </a:xfrm>
          <a:prstGeom prst="rect">
            <a:avLst/>
          </a:prstGeom>
        </p:spPr>
      </p:pic>
      <p:sp>
        <p:nvSpPr>
          <p:cNvPr id="28" name="文本框 27">
            <a:extLst>
              <a:ext uri="{FF2B5EF4-FFF2-40B4-BE49-F238E27FC236}">
                <a16:creationId xmlns:a16="http://schemas.microsoft.com/office/drawing/2014/main" id="{C9309478-3193-F61D-4D48-D7404169C116}"/>
              </a:ext>
            </a:extLst>
          </p:cNvPr>
          <p:cNvSpPr txBox="1"/>
          <p:nvPr/>
        </p:nvSpPr>
        <p:spPr>
          <a:xfrm>
            <a:off x="712997" y="1282186"/>
            <a:ext cx="948163"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站点（首页）分类</a:t>
            </a:r>
          </a:p>
        </p:txBody>
      </p:sp>
      <p:sp>
        <p:nvSpPr>
          <p:cNvPr id="29" name="文本框 28">
            <a:extLst>
              <a:ext uri="{FF2B5EF4-FFF2-40B4-BE49-F238E27FC236}">
                <a16:creationId xmlns:a16="http://schemas.microsoft.com/office/drawing/2014/main" id="{A3F8DCFA-DCEF-E233-77D4-675345825878}"/>
              </a:ext>
            </a:extLst>
          </p:cNvPr>
          <p:cNvSpPr txBox="1"/>
          <p:nvPr/>
        </p:nvSpPr>
        <p:spPr>
          <a:xfrm>
            <a:off x="712997" y="1930208"/>
            <a:ext cx="948163"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站点（首页）展示</a:t>
            </a:r>
          </a:p>
        </p:txBody>
      </p:sp>
      <p:cxnSp>
        <p:nvCxnSpPr>
          <p:cNvPr id="33" name="直接箭头连接符 32">
            <a:extLst>
              <a:ext uri="{FF2B5EF4-FFF2-40B4-BE49-F238E27FC236}">
                <a16:creationId xmlns:a16="http://schemas.microsoft.com/office/drawing/2014/main" id="{CEC14D34-99E0-D035-A877-A5CE80F0628C}"/>
              </a:ext>
            </a:extLst>
          </p:cNvPr>
          <p:cNvCxnSpPr>
            <a:cxnSpLocks/>
          </p:cNvCxnSpPr>
          <p:nvPr/>
        </p:nvCxnSpPr>
        <p:spPr>
          <a:xfrm>
            <a:off x="1675126" y="1377092"/>
            <a:ext cx="497917" cy="1969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BB88D0FD-62E6-4BB3-00DD-F97046C501DC}"/>
              </a:ext>
            </a:extLst>
          </p:cNvPr>
          <p:cNvCxnSpPr>
            <a:cxnSpLocks/>
          </p:cNvCxnSpPr>
          <p:nvPr/>
        </p:nvCxnSpPr>
        <p:spPr>
          <a:xfrm>
            <a:off x="1639291" y="2080762"/>
            <a:ext cx="738149" cy="802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E04315EE-436A-294D-5B39-9E7EE7008840}"/>
              </a:ext>
            </a:extLst>
          </p:cNvPr>
          <p:cNvSpPr txBox="1"/>
          <p:nvPr/>
        </p:nvSpPr>
        <p:spPr>
          <a:xfrm>
            <a:off x="5076855" y="1732924"/>
            <a:ext cx="910200" cy="282184"/>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搜索</a:t>
            </a:r>
          </a:p>
        </p:txBody>
      </p:sp>
      <p:cxnSp>
        <p:nvCxnSpPr>
          <p:cNvPr id="38" name="直接箭头连接符 37">
            <a:extLst>
              <a:ext uri="{FF2B5EF4-FFF2-40B4-BE49-F238E27FC236}">
                <a16:creationId xmlns:a16="http://schemas.microsoft.com/office/drawing/2014/main" id="{AA6664A5-A97D-7E21-045D-57BAC1F572E9}"/>
              </a:ext>
            </a:extLst>
          </p:cNvPr>
          <p:cNvCxnSpPr>
            <a:cxnSpLocks/>
            <a:stCxn id="37" idx="1"/>
          </p:cNvCxnSpPr>
          <p:nvPr/>
        </p:nvCxnSpPr>
        <p:spPr>
          <a:xfrm flipH="1" flipV="1">
            <a:off x="3742279" y="1314657"/>
            <a:ext cx="1334576" cy="5593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2B2C9724-4563-493E-B519-DB28B561D35F}"/>
              </a:ext>
            </a:extLst>
          </p:cNvPr>
          <p:cNvSpPr txBox="1"/>
          <p:nvPr/>
        </p:nvSpPr>
        <p:spPr>
          <a:xfrm>
            <a:off x="712997" y="2799538"/>
            <a:ext cx="948163"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点击站点（首页）切换弹出站点选择菜单</a:t>
            </a:r>
          </a:p>
        </p:txBody>
      </p:sp>
      <p:cxnSp>
        <p:nvCxnSpPr>
          <p:cNvPr id="45" name="直接箭头连接符 44">
            <a:extLst>
              <a:ext uri="{FF2B5EF4-FFF2-40B4-BE49-F238E27FC236}">
                <a16:creationId xmlns:a16="http://schemas.microsoft.com/office/drawing/2014/main" id="{FCCE1D85-8331-D39F-05BD-464224EE4A50}"/>
              </a:ext>
            </a:extLst>
          </p:cNvPr>
          <p:cNvCxnSpPr>
            <a:cxnSpLocks/>
            <a:stCxn id="44" idx="3"/>
          </p:cNvCxnSpPr>
          <p:nvPr/>
        </p:nvCxnSpPr>
        <p:spPr>
          <a:xfrm flipV="1">
            <a:off x="1661160" y="3207650"/>
            <a:ext cx="1250655" cy="73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D6798F68-5DC8-0821-30DB-92EC2051B2A2}"/>
              </a:ext>
            </a:extLst>
          </p:cNvPr>
          <p:cNvSpPr txBox="1"/>
          <p:nvPr/>
        </p:nvSpPr>
        <p:spPr>
          <a:xfrm>
            <a:off x="5076855" y="2376653"/>
            <a:ext cx="948163"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参与自动换源的站点，点击关闭</a:t>
            </a:r>
          </a:p>
        </p:txBody>
      </p:sp>
      <p:cxnSp>
        <p:nvCxnSpPr>
          <p:cNvPr id="48" name="直接箭头连接符 47">
            <a:extLst>
              <a:ext uri="{FF2B5EF4-FFF2-40B4-BE49-F238E27FC236}">
                <a16:creationId xmlns:a16="http://schemas.microsoft.com/office/drawing/2014/main" id="{89C2043C-D94A-AEC0-E717-031F3F362ECB}"/>
              </a:ext>
            </a:extLst>
          </p:cNvPr>
          <p:cNvCxnSpPr>
            <a:cxnSpLocks/>
          </p:cNvCxnSpPr>
          <p:nvPr/>
        </p:nvCxnSpPr>
        <p:spPr>
          <a:xfrm flipH="1">
            <a:off x="4349143" y="2607485"/>
            <a:ext cx="708028" cy="541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66680B9C-FF14-86E7-3C50-A8CA98E7DB86}"/>
              </a:ext>
            </a:extLst>
          </p:cNvPr>
          <p:cNvSpPr txBox="1"/>
          <p:nvPr/>
        </p:nvSpPr>
        <p:spPr>
          <a:xfrm>
            <a:off x="5098867" y="3039488"/>
            <a:ext cx="948163" cy="120032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不参与自动换源的站点</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接口内可以设置不参与，目前是</a:t>
            </a:r>
            <a:r>
              <a:rPr lang="en-US" altLang="zh-CN" sz="1200" dirty="0">
                <a:latin typeface="宋体" panose="02010600030101010101" pitchFamily="2" charset="-122"/>
                <a:ea typeface="宋体" panose="02010600030101010101" pitchFamily="2" charset="-122"/>
              </a:rPr>
              <a:t>FongMi</a:t>
            </a:r>
            <a:r>
              <a:rPr lang="zh-CN" altLang="en-US" sz="1200" dirty="0">
                <a:latin typeface="宋体" panose="02010600030101010101" pitchFamily="2" charset="-122"/>
                <a:ea typeface="宋体" panose="02010600030101010101" pitchFamily="2" charset="-122"/>
              </a:rPr>
              <a:t>独有</a:t>
            </a:r>
          </a:p>
        </p:txBody>
      </p:sp>
      <p:cxnSp>
        <p:nvCxnSpPr>
          <p:cNvPr id="51" name="直接箭头连接符 50">
            <a:extLst>
              <a:ext uri="{FF2B5EF4-FFF2-40B4-BE49-F238E27FC236}">
                <a16:creationId xmlns:a16="http://schemas.microsoft.com/office/drawing/2014/main" id="{29EE9CF9-F717-CDB8-C9E7-E4C81FA2F447}"/>
              </a:ext>
            </a:extLst>
          </p:cNvPr>
          <p:cNvCxnSpPr>
            <a:cxnSpLocks/>
          </p:cNvCxnSpPr>
          <p:nvPr/>
        </p:nvCxnSpPr>
        <p:spPr>
          <a:xfrm flipH="1">
            <a:off x="4349143" y="3264897"/>
            <a:ext cx="708028" cy="541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9BD62A2E-7BF2-2C13-D683-0FC06728642F}"/>
              </a:ext>
            </a:extLst>
          </p:cNvPr>
          <p:cNvSpPr txBox="1"/>
          <p:nvPr/>
        </p:nvSpPr>
        <p:spPr>
          <a:xfrm>
            <a:off x="726963" y="4335252"/>
            <a:ext cx="948163"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点播标签</a:t>
            </a:r>
          </a:p>
        </p:txBody>
      </p:sp>
      <p:cxnSp>
        <p:nvCxnSpPr>
          <p:cNvPr id="53" name="直接箭头连接符 52">
            <a:extLst>
              <a:ext uri="{FF2B5EF4-FFF2-40B4-BE49-F238E27FC236}">
                <a16:creationId xmlns:a16="http://schemas.microsoft.com/office/drawing/2014/main" id="{408B572B-B904-5EC5-F361-8ADFA3E10883}"/>
              </a:ext>
            </a:extLst>
          </p:cNvPr>
          <p:cNvCxnSpPr>
            <a:cxnSpLocks/>
          </p:cNvCxnSpPr>
          <p:nvPr/>
        </p:nvCxnSpPr>
        <p:spPr>
          <a:xfrm>
            <a:off x="1727592" y="4473751"/>
            <a:ext cx="1530324" cy="13153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E83B0C27-57C5-00A5-B6E6-A8F67548812D}"/>
              </a:ext>
            </a:extLst>
          </p:cNvPr>
          <p:cNvSpPr txBox="1"/>
          <p:nvPr/>
        </p:nvSpPr>
        <p:spPr>
          <a:xfrm>
            <a:off x="726963" y="4855070"/>
            <a:ext cx="948163"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直播标签</a:t>
            </a:r>
          </a:p>
        </p:txBody>
      </p:sp>
      <p:cxnSp>
        <p:nvCxnSpPr>
          <p:cNvPr id="57" name="直接箭头连接符 56">
            <a:extLst>
              <a:ext uri="{FF2B5EF4-FFF2-40B4-BE49-F238E27FC236}">
                <a16:creationId xmlns:a16="http://schemas.microsoft.com/office/drawing/2014/main" id="{F22E6313-DB44-431D-F48A-26E6A4C1220C}"/>
              </a:ext>
            </a:extLst>
          </p:cNvPr>
          <p:cNvCxnSpPr>
            <a:cxnSpLocks/>
          </p:cNvCxnSpPr>
          <p:nvPr/>
        </p:nvCxnSpPr>
        <p:spPr>
          <a:xfrm>
            <a:off x="1703858" y="4976723"/>
            <a:ext cx="895830" cy="8478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9953EFBF-1475-C524-D18A-F87C2FC4A3A3}"/>
              </a:ext>
            </a:extLst>
          </p:cNvPr>
          <p:cNvSpPr txBox="1"/>
          <p:nvPr/>
        </p:nvSpPr>
        <p:spPr>
          <a:xfrm>
            <a:off x="5154250" y="5450766"/>
            <a:ext cx="948163"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设置按钮</a:t>
            </a:r>
          </a:p>
        </p:txBody>
      </p:sp>
      <p:cxnSp>
        <p:nvCxnSpPr>
          <p:cNvPr id="60" name="直接箭头连接符 59">
            <a:extLst>
              <a:ext uri="{FF2B5EF4-FFF2-40B4-BE49-F238E27FC236}">
                <a16:creationId xmlns:a16="http://schemas.microsoft.com/office/drawing/2014/main" id="{90076231-62FF-D3BE-0B72-1C69BC023DE4}"/>
              </a:ext>
            </a:extLst>
          </p:cNvPr>
          <p:cNvCxnSpPr>
            <a:cxnSpLocks/>
          </p:cNvCxnSpPr>
          <p:nvPr/>
        </p:nvCxnSpPr>
        <p:spPr>
          <a:xfrm flipH="1">
            <a:off x="4556543" y="5517536"/>
            <a:ext cx="558416" cy="271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文本框 61">
            <a:extLst>
              <a:ext uri="{FF2B5EF4-FFF2-40B4-BE49-F238E27FC236}">
                <a16:creationId xmlns:a16="http://schemas.microsoft.com/office/drawing/2014/main" id="{1D02D8D5-D395-A7C3-4BFD-762167E56D4E}"/>
              </a:ext>
            </a:extLst>
          </p:cNvPr>
          <p:cNvSpPr txBox="1"/>
          <p:nvPr/>
        </p:nvSpPr>
        <p:spPr>
          <a:xfrm>
            <a:off x="5114959" y="4356147"/>
            <a:ext cx="948163"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复制网页播放或选择并播放本地文件</a:t>
            </a:r>
          </a:p>
        </p:txBody>
      </p:sp>
      <p:cxnSp>
        <p:nvCxnSpPr>
          <p:cNvPr id="63" name="直接箭头连接符 62">
            <a:extLst>
              <a:ext uri="{FF2B5EF4-FFF2-40B4-BE49-F238E27FC236}">
                <a16:creationId xmlns:a16="http://schemas.microsoft.com/office/drawing/2014/main" id="{227A88C2-E358-C7DA-998D-37FFAFF7467F}"/>
              </a:ext>
            </a:extLst>
          </p:cNvPr>
          <p:cNvCxnSpPr>
            <a:cxnSpLocks/>
          </p:cNvCxnSpPr>
          <p:nvPr/>
        </p:nvCxnSpPr>
        <p:spPr>
          <a:xfrm flipH="1">
            <a:off x="4801229" y="4868375"/>
            <a:ext cx="297638" cy="4759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文本框 67">
            <a:extLst>
              <a:ext uri="{FF2B5EF4-FFF2-40B4-BE49-F238E27FC236}">
                <a16:creationId xmlns:a16="http://schemas.microsoft.com/office/drawing/2014/main" id="{0524839D-4786-18A4-D76B-7DA476F52A31}"/>
              </a:ext>
            </a:extLst>
          </p:cNvPr>
          <p:cNvSpPr txBox="1"/>
          <p:nvPr/>
        </p:nvSpPr>
        <p:spPr>
          <a:xfrm>
            <a:off x="7334831" y="2417634"/>
            <a:ext cx="910200" cy="282184"/>
          </a:xfrm>
          <a:prstGeom prst="rect">
            <a:avLst/>
          </a:prstGeom>
          <a:solidFill>
            <a:schemeClr val="bg1"/>
          </a:solidFill>
          <a:ln w="28575">
            <a:solidFill>
              <a:schemeClr val="accent1"/>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播放设置</a:t>
            </a:r>
          </a:p>
        </p:txBody>
      </p:sp>
      <p:sp>
        <p:nvSpPr>
          <p:cNvPr id="69" name="文本框 68">
            <a:extLst>
              <a:ext uri="{FF2B5EF4-FFF2-40B4-BE49-F238E27FC236}">
                <a16:creationId xmlns:a16="http://schemas.microsoft.com/office/drawing/2014/main" id="{0182C17D-C555-A466-5821-2E2F8CEC3D62}"/>
              </a:ext>
            </a:extLst>
          </p:cNvPr>
          <p:cNvSpPr txBox="1"/>
          <p:nvPr/>
        </p:nvSpPr>
        <p:spPr>
          <a:xfrm>
            <a:off x="7300224" y="4953250"/>
            <a:ext cx="1353040"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软件版本号服务器正常时单击版本号更新</a:t>
            </a:r>
          </a:p>
        </p:txBody>
      </p:sp>
      <p:sp>
        <p:nvSpPr>
          <p:cNvPr id="70" name="文本框 69">
            <a:extLst>
              <a:ext uri="{FF2B5EF4-FFF2-40B4-BE49-F238E27FC236}">
                <a16:creationId xmlns:a16="http://schemas.microsoft.com/office/drawing/2014/main" id="{83A24E8E-56B2-4D1D-8A8D-C366F33F6787}"/>
              </a:ext>
            </a:extLst>
          </p:cNvPr>
          <p:cNvSpPr txBox="1"/>
          <p:nvPr/>
        </p:nvSpPr>
        <p:spPr>
          <a:xfrm>
            <a:off x="7227191" y="4327074"/>
            <a:ext cx="1398298"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软件参数备份</a:t>
            </a:r>
          </a:p>
        </p:txBody>
      </p:sp>
      <p:sp>
        <p:nvSpPr>
          <p:cNvPr id="72" name="文本框 71">
            <a:extLst>
              <a:ext uri="{FF2B5EF4-FFF2-40B4-BE49-F238E27FC236}">
                <a16:creationId xmlns:a16="http://schemas.microsoft.com/office/drawing/2014/main" id="{A84493B6-C444-7226-73C9-CB7875DE5771}"/>
              </a:ext>
            </a:extLst>
          </p:cNvPr>
          <p:cNvSpPr txBox="1"/>
          <p:nvPr/>
        </p:nvSpPr>
        <p:spPr>
          <a:xfrm>
            <a:off x="9411189" y="4876146"/>
            <a:ext cx="1437945"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清空已下载的在线接口文件</a:t>
            </a:r>
            <a:endParaRPr lang="en-US" altLang="zh-CN" sz="1200" dirty="0">
              <a:latin typeface="宋体" panose="02010600030101010101" pitchFamily="2" charset="-122"/>
              <a:ea typeface="宋体" panose="02010600030101010101" pitchFamily="2" charset="-122"/>
            </a:endParaRPr>
          </a:p>
        </p:txBody>
      </p:sp>
      <p:cxnSp>
        <p:nvCxnSpPr>
          <p:cNvPr id="73" name="直接箭头连接符 72">
            <a:extLst>
              <a:ext uri="{FF2B5EF4-FFF2-40B4-BE49-F238E27FC236}">
                <a16:creationId xmlns:a16="http://schemas.microsoft.com/office/drawing/2014/main" id="{AFCFB0AE-2C95-9D41-009F-5328EA5544E5}"/>
              </a:ext>
            </a:extLst>
          </p:cNvPr>
          <p:cNvCxnSpPr>
            <a:cxnSpLocks/>
          </p:cNvCxnSpPr>
          <p:nvPr/>
        </p:nvCxnSpPr>
        <p:spPr>
          <a:xfrm flipH="1" flipV="1">
            <a:off x="8653264" y="4137388"/>
            <a:ext cx="772689" cy="7309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5" name="文本框 74">
            <a:extLst>
              <a:ext uri="{FF2B5EF4-FFF2-40B4-BE49-F238E27FC236}">
                <a16:creationId xmlns:a16="http://schemas.microsoft.com/office/drawing/2014/main" id="{04D118DE-2E45-870B-BD4A-9C15500DF717}"/>
              </a:ext>
            </a:extLst>
          </p:cNvPr>
          <p:cNvSpPr txBox="1"/>
          <p:nvPr/>
        </p:nvSpPr>
        <p:spPr>
          <a:xfrm>
            <a:off x="9425953" y="4111167"/>
            <a:ext cx="1861794"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本地代理侦测地址，远程推送管理和</a:t>
            </a:r>
            <a:r>
              <a:rPr lang="en-US" altLang="zh-CN" sz="1200" dirty="0">
                <a:latin typeface="宋体" panose="02010600030101010101" pitchFamily="2" charset="-122"/>
                <a:ea typeface="宋体" panose="02010600030101010101" pitchFamily="2" charset="-122"/>
              </a:rPr>
              <a:t>Socks5</a:t>
            </a:r>
            <a:r>
              <a:rPr lang="zh-CN" altLang="en-US" sz="1200" dirty="0">
                <a:latin typeface="宋体" panose="02010600030101010101" pitchFamily="2" charset="-122"/>
                <a:ea typeface="宋体" panose="02010600030101010101" pitchFamily="2" charset="-122"/>
              </a:rPr>
              <a:t>技术上网协议</a:t>
            </a:r>
            <a:endParaRPr lang="en-US" altLang="zh-CN" sz="1200" dirty="0">
              <a:latin typeface="宋体" panose="02010600030101010101" pitchFamily="2" charset="-122"/>
              <a:ea typeface="宋体" panose="02010600030101010101" pitchFamily="2" charset="-122"/>
            </a:endParaRPr>
          </a:p>
        </p:txBody>
      </p:sp>
      <p:cxnSp>
        <p:nvCxnSpPr>
          <p:cNvPr id="76" name="直接箭头连接符 75">
            <a:extLst>
              <a:ext uri="{FF2B5EF4-FFF2-40B4-BE49-F238E27FC236}">
                <a16:creationId xmlns:a16="http://schemas.microsoft.com/office/drawing/2014/main" id="{C48D4867-2EAB-03CA-2195-7E74524B1D67}"/>
              </a:ext>
            </a:extLst>
          </p:cNvPr>
          <p:cNvCxnSpPr>
            <a:cxnSpLocks/>
          </p:cNvCxnSpPr>
          <p:nvPr/>
        </p:nvCxnSpPr>
        <p:spPr>
          <a:xfrm flipH="1" flipV="1">
            <a:off x="8781608" y="3835337"/>
            <a:ext cx="606449" cy="3942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9" name="文本框 78">
            <a:extLst>
              <a:ext uri="{FF2B5EF4-FFF2-40B4-BE49-F238E27FC236}">
                <a16:creationId xmlns:a16="http://schemas.microsoft.com/office/drawing/2014/main" id="{1A50E2F1-D43B-E746-EA85-ABFD95C09230}"/>
              </a:ext>
            </a:extLst>
          </p:cNvPr>
          <p:cNvSpPr txBox="1"/>
          <p:nvPr/>
        </p:nvSpPr>
        <p:spPr>
          <a:xfrm>
            <a:off x="7097892" y="3395579"/>
            <a:ext cx="1541793"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a:t>
            </a:r>
            <a:r>
              <a:rPr lang="en-US" altLang="zh-CN" sz="1200" dirty="0">
                <a:latin typeface="宋体" panose="02010600030101010101" pitchFamily="2" charset="-122"/>
                <a:ea typeface="宋体" panose="02010600030101010101" pitchFamily="2" charset="-122"/>
              </a:rPr>
              <a:t>DNS</a:t>
            </a:r>
            <a:r>
              <a:rPr lang="zh-CN" altLang="en-US" sz="1200" dirty="0">
                <a:latin typeface="宋体" panose="02010600030101010101" pitchFamily="2" charset="-122"/>
                <a:ea typeface="宋体" panose="02010600030101010101" pitchFamily="2" charset="-122"/>
              </a:rPr>
              <a:t>默认是系统</a:t>
            </a:r>
          </a:p>
        </p:txBody>
      </p:sp>
      <p:sp>
        <p:nvSpPr>
          <p:cNvPr id="80" name="文本框 79">
            <a:extLst>
              <a:ext uri="{FF2B5EF4-FFF2-40B4-BE49-F238E27FC236}">
                <a16:creationId xmlns:a16="http://schemas.microsoft.com/office/drawing/2014/main" id="{71ACD287-469F-8265-9204-E40DECF39649}"/>
              </a:ext>
            </a:extLst>
          </p:cNvPr>
          <p:cNvSpPr txBox="1"/>
          <p:nvPr/>
        </p:nvSpPr>
        <p:spPr>
          <a:xfrm>
            <a:off x="9814250" y="1781175"/>
            <a:ext cx="1532142"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切换管理直播线路</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线路历史记录</a:t>
            </a:r>
          </a:p>
        </p:txBody>
      </p:sp>
      <p:sp>
        <p:nvSpPr>
          <p:cNvPr id="81" name="文本框 80">
            <a:extLst>
              <a:ext uri="{FF2B5EF4-FFF2-40B4-BE49-F238E27FC236}">
                <a16:creationId xmlns:a16="http://schemas.microsoft.com/office/drawing/2014/main" id="{1ED922E3-C463-AB1B-FDDF-F22228BA1ECD}"/>
              </a:ext>
            </a:extLst>
          </p:cNvPr>
          <p:cNvSpPr txBox="1"/>
          <p:nvPr/>
        </p:nvSpPr>
        <p:spPr>
          <a:xfrm>
            <a:off x="9814250" y="1293260"/>
            <a:ext cx="1532142"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切换管理点播线路</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线路历史记录</a:t>
            </a:r>
          </a:p>
        </p:txBody>
      </p:sp>
      <p:sp>
        <p:nvSpPr>
          <p:cNvPr id="82" name="文本框 81">
            <a:extLst>
              <a:ext uri="{FF2B5EF4-FFF2-40B4-BE49-F238E27FC236}">
                <a16:creationId xmlns:a16="http://schemas.microsoft.com/office/drawing/2014/main" id="{9A75FB22-4A05-0859-719C-B5112203D907}"/>
              </a:ext>
            </a:extLst>
          </p:cNvPr>
          <p:cNvSpPr txBox="1"/>
          <p:nvPr/>
        </p:nvSpPr>
        <p:spPr>
          <a:xfrm>
            <a:off x="9821169" y="3051545"/>
            <a:ext cx="1507015"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切换壁纸</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恢复默认壁纸</a:t>
            </a:r>
            <a:endParaRPr lang="en-US" altLang="zh-CN" sz="1200" dirty="0">
              <a:latin typeface="宋体" panose="02010600030101010101" pitchFamily="2" charset="-122"/>
              <a:ea typeface="宋体" panose="02010600030101010101" pitchFamily="2" charset="-122"/>
            </a:endParaRPr>
          </a:p>
        </p:txBody>
      </p:sp>
      <p:sp>
        <p:nvSpPr>
          <p:cNvPr id="83" name="文本框 82">
            <a:extLst>
              <a:ext uri="{FF2B5EF4-FFF2-40B4-BE49-F238E27FC236}">
                <a16:creationId xmlns:a16="http://schemas.microsoft.com/office/drawing/2014/main" id="{DB2C9663-E2F8-9F8C-154C-E0F12418A6A2}"/>
              </a:ext>
            </a:extLst>
          </p:cNvPr>
          <p:cNvSpPr txBox="1"/>
          <p:nvPr/>
        </p:nvSpPr>
        <p:spPr>
          <a:xfrm>
            <a:off x="9814250" y="775344"/>
            <a:ext cx="1532142" cy="276999"/>
          </a:xfrm>
          <a:prstGeom prst="rect">
            <a:avLst/>
          </a:prstGeom>
          <a:noFill/>
          <a:ln w="28575">
            <a:solidFill>
              <a:srgbClr val="00B0F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切换首页（站点）</a:t>
            </a:r>
          </a:p>
        </p:txBody>
      </p:sp>
      <p:sp>
        <p:nvSpPr>
          <p:cNvPr id="84" name="文本框 83">
            <a:extLst>
              <a:ext uri="{FF2B5EF4-FFF2-40B4-BE49-F238E27FC236}">
                <a16:creationId xmlns:a16="http://schemas.microsoft.com/office/drawing/2014/main" id="{F49C7732-826D-76E8-88B5-9DB8C063DDD9}"/>
              </a:ext>
            </a:extLst>
          </p:cNvPr>
          <p:cNvSpPr txBox="1"/>
          <p:nvPr/>
        </p:nvSpPr>
        <p:spPr>
          <a:xfrm>
            <a:off x="9839375" y="2668599"/>
            <a:ext cx="150701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从线路更新壁纸</a:t>
            </a:r>
            <a:endParaRPr lang="en-US" altLang="zh-CN" sz="1200" dirty="0">
              <a:latin typeface="宋体" panose="02010600030101010101" pitchFamily="2" charset="-122"/>
              <a:ea typeface="宋体" panose="02010600030101010101" pitchFamily="2" charset="-122"/>
            </a:endParaRPr>
          </a:p>
        </p:txBody>
      </p:sp>
      <p:sp>
        <p:nvSpPr>
          <p:cNvPr id="85" name="文本框 84">
            <a:extLst>
              <a:ext uri="{FF2B5EF4-FFF2-40B4-BE49-F238E27FC236}">
                <a16:creationId xmlns:a16="http://schemas.microsoft.com/office/drawing/2014/main" id="{E1C3AECD-8D01-5D8B-3F6A-3484AF90E0F6}"/>
              </a:ext>
            </a:extLst>
          </p:cNvPr>
          <p:cNvSpPr txBox="1"/>
          <p:nvPr/>
        </p:nvSpPr>
        <p:spPr>
          <a:xfrm>
            <a:off x="9839375" y="2326409"/>
            <a:ext cx="1532142" cy="276999"/>
          </a:xfrm>
          <a:prstGeom prst="rect">
            <a:avLst/>
          </a:prstGeom>
          <a:noFill/>
          <a:ln w="28575">
            <a:solidFill>
              <a:srgbClr val="00B0F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直播旁小盒子</a:t>
            </a:r>
          </a:p>
        </p:txBody>
      </p:sp>
      <p:sp>
        <p:nvSpPr>
          <p:cNvPr id="86" name="文本框 85">
            <a:extLst>
              <a:ext uri="{FF2B5EF4-FFF2-40B4-BE49-F238E27FC236}">
                <a16:creationId xmlns:a16="http://schemas.microsoft.com/office/drawing/2014/main" id="{5CCB2165-9AEC-1F0C-4E58-6F67D1CE2FA7}"/>
              </a:ext>
            </a:extLst>
          </p:cNvPr>
          <p:cNvSpPr txBox="1"/>
          <p:nvPr/>
        </p:nvSpPr>
        <p:spPr>
          <a:xfrm>
            <a:off x="7149815" y="2778575"/>
            <a:ext cx="1437945"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不保留播放历史</a:t>
            </a:r>
            <a:endParaRPr lang="en-US" altLang="zh-CN" sz="1200" dirty="0">
              <a:latin typeface="宋体" panose="02010600030101010101" pitchFamily="2" charset="-122"/>
              <a:ea typeface="宋体" panose="02010600030101010101" pitchFamily="2" charset="-122"/>
            </a:endParaRPr>
          </a:p>
        </p:txBody>
      </p:sp>
      <p:sp>
        <p:nvSpPr>
          <p:cNvPr id="87" name="文本框 86">
            <a:extLst>
              <a:ext uri="{FF2B5EF4-FFF2-40B4-BE49-F238E27FC236}">
                <a16:creationId xmlns:a16="http://schemas.microsoft.com/office/drawing/2014/main" id="{28BFF36B-8539-5FD6-BC96-3DE1D82F9B1F}"/>
              </a:ext>
            </a:extLst>
          </p:cNvPr>
          <p:cNvSpPr txBox="1"/>
          <p:nvPr/>
        </p:nvSpPr>
        <p:spPr>
          <a:xfrm>
            <a:off x="7149815" y="3071753"/>
            <a:ext cx="1437945"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页面显示图片大小</a:t>
            </a:r>
            <a:endParaRPr lang="en-US" altLang="zh-CN" sz="1200" dirty="0">
              <a:latin typeface="宋体" panose="02010600030101010101" pitchFamily="2" charset="-122"/>
              <a:ea typeface="宋体" panose="02010600030101010101" pitchFamily="2" charset="-122"/>
            </a:endParaRPr>
          </a:p>
        </p:txBody>
      </p:sp>
      <p:cxnSp>
        <p:nvCxnSpPr>
          <p:cNvPr id="88" name="直接箭头连接符 87">
            <a:extLst>
              <a:ext uri="{FF2B5EF4-FFF2-40B4-BE49-F238E27FC236}">
                <a16:creationId xmlns:a16="http://schemas.microsoft.com/office/drawing/2014/main" id="{5EBB2C06-956A-722D-9CA7-5E282BA59F06}"/>
              </a:ext>
            </a:extLst>
          </p:cNvPr>
          <p:cNvCxnSpPr>
            <a:cxnSpLocks/>
            <a:stCxn id="84" idx="1"/>
          </p:cNvCxnSpPr>
          <p:nvPr/>
        </p:nvCxnSpPr>
        <p:spPr>
          <a:xfrm flipH="1" flipV="1">
            <a:off x="9105608" y="2258229"/>
            <a:ext cx="733767" cy="5488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接箭头连接符 89">
            <a:extLst>
              <a:ext uri="{FF2B5EF4-FFF2-40B4-BE49-F238E27FC236}">
                <a16:creationId xmlns:a16="http://schemas.microsoft.com/office/drawing/2014/main" id="{5F5ACDD7-4ECD-9481-91BA-FA6C08E07693}"/>
              </a:ext>
            </a:extLst>
          </p:cNvPr>
          <p:cNvCxnSpPr>
            <a:cxnSpLocks/>
            <a:stCxn id="82" idx="1"/>
          </p:cNvCxnSpPr>
          <p:nvPr/>
        </p:nvCxnSpPr>
        <p:spPr>
          <a:xfrm flipH="1" flipV="1">
            <a:off x="8803012" y="2250383"/>
            <a:ext cx="1018157" cy="10319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接箭头连接符 91">
            <a:extLst>
              <a:ext uri="{FF2B5EF4-FFF2-40B4-BE49-F238E27FC236}">
                <a16:creationId xmlns:a16="http://schemas.microsoft.com/office/drawing/2014/main" id="{5813C431-E432-BBBD-D368-8C44DDED6FDC}"/>
              </a:ext>
            </a:extLst>
          </p:cNvPr>
          <p:cNvCxnSpPr>
            <a:cxnSpLocks/>
          </p:cNvCxnSpPr>
          <p:nvPr/>
        </p:nvCxnSpPr>
        <p:spPr>
          <a:xfrm flipH="1" flipV="1">
            <a:off x="8803012" y="1963682"/>
            <a:ext cx="1049396" cy="4715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1285BC47-7368-E949-FC52-6D278239CC9B}"/>
              </a:ext>
            </a:extLst>
          </p:cNvPr>
          <p:cNvCxnSpPr>
            <a:cxnSpLocks/>
          </p:cNvCxnSpPr>
          <p:nvPr/>
        </p:nvCxnSpPr>
        <p:spPr>
          <a:xfrm flipH="1">
            <a:off x="8844076" y="1002281"/>
            <a:ext cx="916205" cy="5888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接箭头连接符 96">
            <a:extLst>
              <a:ext uri="{FF2B5EF4-FFF2-40B4-BE49-F238E27FC236}">
                <a16:creationId xmlns:a16="http://schemas.microsoft.com/office/drawing/2014/main" id="{B6D937F9-05EE-7251-DA2A-71B58B45FAAE}"/>
              </a:ext>
            </a:extLst>
          </p:cNvPr>
          <p:cNvCxnSpPr>
            <a:cxnSpLocks/>
          </p:cNvCxnSpPr>
          <p:nvPr/>
        </p:nvCxnSpPr>
        <p:spPr>
          <a:xfrm flipH="1">
            <a:off x="9153612" y="1534150"/>
            <a:ext cx="606669" cy="569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接箭头连接符 98">
            <a:extLst>
              <a:ext uri="{FF2B5EF4-FFF2-40B4-BE49-F238E27FC236}">
                <a16:creationId xmlns:a16="http://schemas.microsoft.com/office/drawing/2014/main" id="{A28DBC11-908B-DE26-B3F7-73086406E22C}"/>
              </a:ext>
            </a:extLst>
          </p:cNvPr>
          <p:cNvCxnSpPr>
            <a:cxnSpLocks/>
          </p:cNvCxnSpPr>
          <p:nvPr/>
        </p:nvCxnSpPr>
        <p:spPr>
          <a:xfrm flipH="1" flipV="1">
            <a:off x="9056622" y="1930208"/>
            <a:ext cx="757628" cy="455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 name="文本框 101">
            <a:extLst>
              <a:ext uri="{FF2B5EF4-FFF2-40B4-BE49-F238E27FC236}">
                <a16:creationId xmlns:a16="http://schemas.microsoft.com/office/drawing/2014/main" id="{890F7DB6-B5BB-CEDB-90B1-80855CDB1FC0}"/>
              </a:ext>
            </a:extLst>
          </p:cNvPr>
          <p:cNvSpPr txBox="1"/>
          <p:nvPr/>
        </p:nvSpPr>
        <p:spPr>
          <a:xfrm>
            <a:off x="7087400" y="1788291"/>
            <a:ext cx="1176567" cy="276999"/>
          </a:xfrm>
          <a:prstGeom prst="rect">
            <a:avLst/>
          </a:prstGeom>
          <a:solidFill>
            <a:srgbClr val="FFFF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直播源设置</a:t>
            </a:r>
          </a:p>
        </p:txBody>
      </p:sp>
      <p:sp>
        <p:nvSpPr>
          <p:cNvPr id="103" name="文本框 102">
            <a:extLst>
              <a:ext uri="{FF2B5EF4-FFF2-40B4-BE49-F238E27FC236}">
                <a16:creationId xmlns:a16="http://schemas.microsoft.com/office/drawing/2014/main" id="{D57D70CD-9AA8-A2F8-3D90-DACFF0016A10}"/>
              </a:ext>
            </a:extLst>
          </p:cNvPr>
          <p:cNvSpPr txBox="1"/>
          <p:nvPr/>
        </p:nvSpPr>
        <p:spPr>
          <a:xfrm>
            <a:off x="9839375" y="3575746"/>
            <a:ext cx="1448372" cy="461665"/>
          </a:xfrm>
          <a:prstGeom prst="rect">
            <a:avLst/>
          </a:prstGeom>
          <a:solidFill>
            <a:srgbClr val="FFFF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壁纸源设置与推送，支持本地文件使用</a:t>
            </a:r>
          </a:p>
        </p:txBody>
      </p:sp>
      <p:cxnSp>
        <p:nvCxnSpPr>
          <p:cNvPr id="105" name="直接箭头连接符 104">
            <a:extLst>
              <a:ext uri="{FF2B5EF4-FFF2-40B4-BE49-F238E27FC236}">
                <a16:creationId xmlns:a16="http://schemas.microsoft.com/office/drawing/2014/main" id="{A6DDAAA0-31DD-9712-409B-5E2F9753254D}"/>
              </a:ext>
            </a:extLst>
          </p:cNvPr>
          <p:cNvCxnSpPr>
            <a:cxnSpLocks/>
            <a:stCxn id="103" idx="1"/>
          </p:cNvCxnSpPr>
          <p:nvPr/>
        </p:nvCxnSpPr>
        <p:spPr>
          <a:xfrm flipH="1" flipV="1">
            <a:off x="8762879" y="2346353"/>
            <a:ext cx="1076496" cy="14602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7" name="文本框 106">
            <a:extLst>
              <a:ext uri="{FF2B5EF4-FFF2-40B4-BE49-F238E27FC236}">
                <a16:creationId xmlns:a16="http://schemas.microsoft.com/office/drawing/2014/main" id="{B0291E13-11EC-6F2E-BF15-778708564957}"/>
              </a:ext>
            </a:extLst>
          </p:cNvPr>
          <p:cNvSpPr txBox="1"/>
          <p:nvPr/>
        </p:nvSpPr>
        <p:spPr>
          <a:xfrm>
            <a:off x="6648148" y="730761"/>
            <a:ext cx="2141959" cy="646331"/>
          </a:xfrm>
          <a:prstGeom prst="rect">
            <a:avLst/>
          </a:prstGeom>
          <a:solidFill>
            <a:srgbClr val="FFFF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点播源（通常带有直播源和壁纸源）设置可以直接选择本地源文件</a:t>
            </a:r>
          </a:p>
        </p:txBody>
      </p:sp>
      <p:cxnSp>
        <p:nvCxnSpPr>
          <p:cNvPr id="112" name="直接箭头连接符 111">
            <a:extLst>
              <a:ext uri="{FF2B5EF4-FFF2-40B4-BE49-F238E27FC236}">
                <a16:creationId xmlns:a16="http://schemas.microsoft.com/office/drawing/2014/main" id="{83E3CE64-9600-736E-8C42-B86EFC6D195F}"/>
              </a:ext>
            </a:extLst>
          </p:cNvPr>
          <p:cNvCxnSpPr>
            <a:cxnSpLocks/>
          </p:cNvCxnSpPr>
          <p:nvPr/>
        </p:nvCxnSpPr>
        <p:spPr>
          <a:xfrm>
            <a:off x="7290025" y="1382308"/>
            <a:ext cx="0" cy="2549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F42CF6E9-4090-A8E8-C38E-98CACCB1F47D}"/>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17</a:t>
            </a:fld>
            <a:endParaRPr lang="zh-CN" altLang="en-US" dirty="0"/>
          </a:p>
        </p:txBody>
      </p:sp>
    </p:spTree>
    <p:extLst>
      <p:ext uri="{BB962C8B-B14F-4D97-AF65-F5344CB8AC3E}">
        <p14:creationId xmlns:p14="http://schemas.microsoft.com/office/powerpoint/2010/main" val="4010410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6FF5A-C12F-A4CF-0E95-5520CB184C5F}"/>
            </a:ext>
          </a:extLst>
        </p:cNvPr>
        <p:cNvGrpSpPr/>
        <p:nvPr/>
      </p:nvGrpSpPr>
      <p:grpSpPr>
        <a:xfrm>
          <a:off x="0" y="0"/>
          <a:ext cx="0" cy="0"/>
          <a:chOff x="0" y="0"/>
          <a:chExt cx="0" cy="0"/>
        </a:xfrm>
      </p:grpSpPr>
      <p:sp>
        <p:nvSpPr>
          <p:cNvPr id="7" name="标题 6">
            <a:extLst>
              <a:ext uri="{FF2B5EF4-FFF2-40B4-BE49-F238E27FC236}">
                <a16:creationId xmlns:a16="http://schemas.microsoft.com/office/drawing/2014/main" id="{F8F18F35-11A2-8CEB-98D7-FBB58F5AD4C1}"/>
              </a:ext>
            </a:extLst>
          </p:cNvPr>
          <p:cNvSpPr>
            <a:spLocks noGrp="1"/>
          </p:cNvSpPr>
          <p:nvPr>
            <p:ph type="title"/>
          </p:nvPr>
        </p:nvSpPr>
        <p:spPr/>
        <p:txBody>
          <a:bodyPr/>
          <a:lstStyle/>
          <a:p>
            <a:r>
              <a:rPr lang="en-US" altLang="zh-CN" dirty="0"/>
              <a:t>2.4.4</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影视手机版 功能解释</a:t>
            </a:r>
            <a:r>
              <a:rPr lang="en-US" altLang="zh-CN" sz="1800" kern="1200" dirty="0">
                <a:solidFill>
                  <a:schemeClr val="tx1"/>
                </a:solidFill>
                <a:effectLst/>
                <a:latin typeface="宋体" panose="02010600030101010101" pitchFamily="2" charset="-122"/>
                <a:ea typeface="宋体" panose="02010600030101010101" pitchFamily="2" charset="-122"/>
                <a:cs typeface="+mj-cs"/>
              </a:rPr>
              <a:t>2</a:t>
            </a:r>
            <a:endParaRPr lang="zh-CN" altLang="en-US" dirty="0"/>
          </a:p>
        </p:txBody>
      </p:sp>
      <p:sp>
        <p:nvSpPr>
          <p:cNvPr id="17" name="文本框 16">
            <a:extLst>
              <a:ext uri="{FF2B5EF4-FFF2-40B4-BE49-F238E27FC236}">
                <a16:creationId xmlns:a16="http://schemas.microsoft.com/office/drawing/2014/main" id="{F037D4D9-0982-0ED6-EAEA-1BCA0F236249}"/>
              </a:ext>
            </a:extLst>
          </p:cNvPr>
          <p:cNvSpPr txBox="1"/>
          <p:nvPr/>
        </p:nvSpPr>
        <p:spPr>
          <a:xfrm>
            <a:off x="7629881" y="308827"/>
            <a:ext cx="2335212"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FongMi 2.3.0</a:t>
            </a:r>
            <a:r>
              <a:rPr lang="zh-CN" altLang="en-US" sz="1200" dirty="0">
                <a:latin typeface="宋体" panose="02010600030101010101" pitchFamily="2" charset="-122"/>
                <a:ea typeface="宋体" panose="02010600030101010101" pitchFamily="2" charset="-122"/>
              </a:rPr>
              <a:t>手机版</a:t>
            </a:r>
            <a:endParaRPr lang="en-US" altLang="zh-CN" sz="1200" dirty="0">
              <a:solidFill>
                <a:srgbClr val="FF0000"/>
              </a:solidFill>
              <a:latin typeface="宋体" panose="02010600030101010101" pitchFamily="2" charset="-122"/>
              <a:ea typeface="宋体" panose="02010600030101010101" pitchFamily="2" charset="-122"/>
            </a:endParaRPr>
          </a:p>
        </p:txBody>
      </p:sp>
      <p:pic>
        <p:nvPicPr>
          <p:cNvPr id="11" name="图片 10">
            <a:extLst>
              <a:ext uri="{FF2B5EF4-FFF2-40B4-BE49-F238E27FC236}">
                <a16:creationId xmlns:a16="http://schemas.microsoft.com/office/drawing/2014/main" id="{949FD2A8-2A38-1E7C-9F74-D3DC98A46CC0}"/>
              </a:ext>
            </a:extLst>
          </p:cNvPr>
          <p:cNvPicPr>
            <a:picLocks noChangeAspect="1"/>
          </p:cNvPicPr>
          <p:nvPr/>
        </p:nvPicPr>
        <p:blipFill>
          <a:blip r:embed="rId2"/>
          <a:stretch>
            <a:fillRect/>
          </a:stretch>
        </p:blipFill>
        <p:spPr>
          <a:xfrm>
            <a:off x="1042737" y="963124"/>
            <a:ext cx="2776340" cy="4931752"/>
          </a:xfrm>
          <a:prstGeom prst="rect">
            <a:avLst/>
          </a:prstGeom>
        </p:spPr>
      </p:pic>
      <p:sp>
        <p:nvSpPr>
          <p:cNvPr id="56" name="文本框 55">
            <a:extLst>
              <a:ext uri="{FF2B5EF4-FFF2-40B4-BE49-F238E27FC236}">
                <a16:creationId xmlns:a16="http://schemas.microsoft.com/office/drawing/2014/main" id="{2C3556C6-A64C-D3C1-3ADF-49F8FE0761A2}"/>
              </a:ext>
            </a:extLst>
          </p:cNvPr>
          <p:cNvSpPr txBox="1"/>
          <p:nvPr/>
        </p:nvSpPr>
        <p:spPr>
          <a:xfrm>
            <a:off x="4002759" y="963124"/>
            <a:ext cx="1807739"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设置不同的播放器（解码器）默认</a:t>
            </a:r>
            <a:r>
              <a:rPr lang="en-US" altLang="zh-CN" sz="1200" dirty="0">
                <a:latin typeface="宋体" panose="02010600030101010101" pitchFamily="2" charset="-122"/>
                <a:ea typeface="宋体" panose="02010600030101010101" pitchFamily="2" charset="-122"/>
              </a:rPr>
              <a:t>EXO</a:t>
            </a:r>
            <a:endParaRPr lang="zh-CN" altLang="en-US" sz="1200" dirty="0">
              <a:latin typeface="宋体" panose="02010600030101010101" pitchFamily="2" charset="-122"/>
              <a:ea typeface="宋体" panose="02010600030101010101" pitchFamily="2" charset="-122"/>
            </a:endParaRPr>
          </a:p>
        </p:txBody>
      </p:sp>
      <p:sp>
        <p:nvSpPr>
          <p:cNvPr id="57" name="文本框 56">
            <a:extLst>
              <a:ext uri="{FF2B5EF4-FFF2-40B4-BE49-F238E27FC236}">
                <a16:creationId xmlns:a16="http://schemas.microsoft.com/office/drawing/2014/main" id="{51626061-D08C-E6EC-13E0-F783D5452C8D}"/>
              </a:ext>
            </a:extLst>
          </p:cNvPr>
          <p:cNvSpPr txBox="1"/>
          <p:nvPr/>
        </p:nvSpPr>
        <p:spPr>
          <a:xfrm>
            <a:off x="4030960" y="1487595"/>
            <a:ext cx="2062737"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缓冲时间设置</a:t>
            </a:r>
            <a:r>
              <a:rPr lang="en-US" altLang="zh-CN" sz="1200" dirty="0">
                <a:latin typeface="宋体" panose="02010600030101010101" pitchFamily="2" charset="-122"/>
                <a:ea typeface="宋体" panose="02010600030101010101" pitchFamily="2" charset="-122"/>
              </a:rPr>
              <a:t>(IJK</a:t>
            </a:r>
            <a:r>
              <a:rPr lang="zh-CN" altLang="en-US" sz="1200" dirty="0">
                <a:latin typeface="宋体" panose="02010600030101010101" pitchFamily="2" charset="-122"/>
                <a:ea typeface="宋体" panose="02010600030101010101" pitchFamily="2" charset="-122"/>
              </a:rPr>
              <a:t>和系统无此项）</a:t>
            </a:r>
          </a:p>
        </p:txBody>
      </p:sp>
      <p:sp>
        <p:nvSpPr>
          <p:cNvPr id="58" name="文本框 57">
            <a:extLst>
              <a:ext uri="{FF2B5EF4-FFF2-40B4-BE49-F238E27FC236}">
                <a16:creationId xmlns:a16="http://schemas.microsoft.com/office/drawing/2014/main" id="{ECA05B5F-6DA1-9F04-F81F-40134C59D786}"/>
              </a:ext>
            </a:extLst>
          </p:cNvPr>
          <p:cNvSpPr txBox="1"/>
          <p:nvPr/>
        </p:nvSpPr>
        <p:spPr>
          <a:xfrm>
            <a:off x="4030960" y="3221955"/>
            <a:ext cx="1975538"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渲染方式</a:t>
            </a:r>
            <a:r>
              <a:rPr lang="en-US" altLang="zh-CN" sz="1200" dirty="0" err="1">
                <a:latin typeface="宋体" panose="02010600030101010101" pitchFamily="2" charset="-122"/>
                <a:ea typeface="宋体" panose="02010600030101010101" pitchFamily="2" charset="-122"/>
              </a:rPr>
              <a:t>Surfac</a:t>
            </a:r>
            <a:r>
              <a:rPr lang="en-US" altLang="zh-CN" sz="1200" dirty="0">
                <a:latin typeface="宋体" panose="02010600030101010101" pitchFamily="2" charset="-122"/>
                <a:ea typeface="宋体" panose="02010600030101010101" pitchFamily="2" charset="-122"/>
              </a:rPr>
              <a:t>/Texture</a:t>
            </a:r>
            <a:endParaRPr lang="zh-CN" altLang="en-US" sz="1200" dirty="0">
              <a:latin typeface="宋体" panose="02010600030101010101" pitchFamily="2" charset="-122"/>
              <a:ea typeface="宋体" panose="02010600030101010101" pitchFamily="2" charset="-122"/>
            </a:endParaRPr>
          </a:p>
        </p:txBody>
      </p:sp>
      <p:sp>
        <p:nvSpPr>
          <p:cNvPr id="59" name="文本框 58">
            <a:extLst>
              <a:ext uri="{FF2B5EF4-FFF2-40B4-BE49-F238E27FC236}">
                <a16:creationId xmlns:a16="http://schemas.microsoft.com/office/drawing/2014/main" id="{4355A8FB-6465-E7E9-1804-A6DB24AF3820}"/>
              </a:ext>
            </a:extLst>
          </p:cNvPr>
          <p:cNvSpPr txBox="1"/>
          <p:nvPr/>
        </p:nvSpPr>
        <p:spPr>
          <a:xfrm>
            <a:off x="1634739" y="2655177"/>
            <a:ext cx="1543499"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播放页面大小比例</a:t>
            </a:r>
          </a:p>
        </p:txBody>
      </p:sp>
      <p:sp>
        <p:nvSpPr>
          <p:cNvPr id="60" name="文本框 59">
            <a:extLst>
              <a:ext uri="{FF2B5EF4-FFF2-40B4-BE49-F238E27FC236}">
                <a16:creationId xmlns:a16="http://schemas.microsoft.com/office/drawing/2014/main" id="{C700E39D-443A-E314-317D-E0F4EC86B7D9}"/>
              </a:ext>
            </a:extLst>
          </p:cNvPr>
          <p:cNvSpPr txBox="1"/>
          <p:nvPr/>
        </p:nvSpPr>
        <p:spPr>
          <a:xfrm>
            <a:off x="1634739" y="2991122"/>
            <a:ext cx="1543499"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字幕样式预设</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系统</a:t>
            </a:r>
          </a:p>
        </p:txBody>
      </p:sp>
      <p:sp>
        <p:nvSpPr>
          <p:cNvPr id="61" name="文本框 60">
            <a:extLst>
              <a:ext uri="{FF2B5EF4-FFF2-40B4-BE49-F238E27FC236}">
                <a16:creationId xmlns:a16="http://schemas.microsoft.com/office/drawing/2014/main" id="{8B0692E2-8042-C89A-73BC-67DD0FB0C25E}"/>
              </a:ext>
            </a:extLst>
          </p:cNvPr>
          <p:cNvSpPr txBox="1"/>
          <p:nvPr/>
        </p:nvSpPr>
        <p:spPr>
          <a:xfrm>
            <a:off x="1626639" y="3289500"/>
            <a:ext cx="1543499"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播放页面字幕大小</a:t>
            </a:r>
          </a:p>
        </p:txBody>
      </p:sp>
      <p:sp>
        <p:nvSpPr>
          <p:cNvPr id="62" name="文本框 61">
            <a:extLst>
              <a:ext uri="{FF2B5EF4-FFF2-40B4-BE49-F238E27FC236}">
                <a16:creationId xmlns:a16="http://schemas.microsoft.com/office/drawing/2014/main" id="{3413BE81-078F-C210-92E0-B9D0A4A8FF40}"/>
              </a:ext>
            </a:extLst>
          </p:cNvPr>
          <p:cNvSpPr txBox="1"/>
          <p:nvPr/>
        </p:nvSpPr>
        <p:spPr>
          <a:xfrm>
            <a:off x="4033537" y="2174097"/>
            <a:ext cx="2181891"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隧道模式</a:t>
            </a:r>
            <a:r>
              <a:rPr lang="en-US" altLang="zh-CN" sz="1200" dirty="0">
                <a:latin typeface="宋体" panose="02010600030101010101" pitchFamily="2" charset="-122"/>
                <a:ea typeface="宋体" panose="02010600030101010101" pitchFamily="2" charset="-122"/>
              </a:rPr>
              <a:t>(IJK</a:t>
            </a:r>
            <a:r>
              <a:rPr lang="zh-CN" altLang="en-US" sz="1200" dirty="0">
                <a:latin typeface="宋体" panose="02010600030101010101" pitchFamily="2" charset="-122"/>
                <a:ea typeface="宋体" panose="02010600030101010101" pitchFamily="2" charset="-122"/>
              </a:rPr>
              <a:t>和系统无此项）：视频通过硬件视频解码器直接传送到显示器</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安卓</a:t>
            </a:r>
            <a:r>
              <a:rPr lang="en-US" altLang="zh-CN" sz="1200" dirty="0">
                <a:latin typeface="宋体" panose="02010600030101010101" pitchFamily="2" charset="-122"/>
                <a:ea typeface="宋体" panose="02010600030101010101" pitchFamily="2" charset="-122"/>
              </a:rPr>
              <a:t>5</a:t>
            </a:r>
            <a:r>
              <a:rPr lang="zh-CN" altLang="en-US" sz="1200" dirty="0">
                <a:latin typeface="宋体" panose="02010600030101010101" pitchFamily="2" charset="-122"/>
                <a:ea typeface="宋体" panose="02010600030101010101" pitchFamily="2" charset="-122"/>
              </a:rPr>
              <a:t>到安卓</a:t>
            </a:r>
            <a:r>
              <a:rPr lang="en-US" altLang="zh-CN" sz="1200" dirty="0">
                <a:latin typeface="宋体" panose="02010600030101010101" pitchFamily="2" charset="-122"/>
                <a:ea typeface="宋体" panose="02010600030101010101" pitchFamily="2" charset="-122"/>
              </a:rPr>
              <a:t>10 </a:t>
            </a:r>
            <a:r>
              <a:rPr lang="zh-CN" altLang="en-US" sz="1200" dirty="0">
                <a:latin typeface="宋体" panose="02010600030101010101" pitchFamily="2" charset="-122"/>
                <a:ea typeface="宋体" panose="02010600030101010101" pitchFamily="2" charset="-122"/>
              </a:rPr>
              <a:t>安卓</a:t>
            </a:r>
            <a:r>
              <a:rPr lang="en-US" altLang="zh-CN" sz="1200" dirty="0">
                <a:latin typeface="宋体" panose="02010600030101010101" pitchFamily="2" charset="-122"/>
                <a:ea typeface="宋体" panose="02010600030101010101" pitchFamily="2" charset="-122"/>
              </a:rPr>
              <a:t>11</a:t>
            </a:r>
            <a:r>
              <a:rPr lang="zh-CN" altLang="en-US" sz="1200" dirty="0">
                <a:latin typeface="宋体" panose="02010600030101010101" pitchFamily="2" charset="-122"/>
                <a:ea typeface="宋体" panose="02010600030101010101" pitchFamily="2" charset="-122"/>
              </a:rPr>
              <a:t>时钟方式不同。</a:t>
            </a:r>
          </a:p>
        </p:txBody>
      </p:sp>
      <p:sp>
        <p:nvSpPr>
          <p:cNvPr id="63" name="文本框 62">
            <a:extLst>
              <a:ext uri="{FF2B5EF4-FFF2-40B4-BE49-F238E27FC236}">
                <a16:creationId xmlns:a16="http://schemas.microsoft.com/office/drawing/2014/main" id="{19940ED4-B8C9-F1C5-079E-512B20D07264}"/>
              </a:ext>
            </a:extLst>
          </p:cNvPr>
          <p:cNvSpPr txBox="1"/>
          <p:nvPr/>
        </p:nvSpPr>
        <p:spPr>
          <a:xfrm>
            <a:off x="4007553" y="4479745"/>
            <a:ext cx="2116941" cy="1015663"/>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用户代理（翻译容易误解）：</a:t>
            </a:r>
            <a:r>
              <a:rPr lang="en-US" altLang="zh-CN" sz="1200" dirty="0">
                <a:latin typeface="宋体" panose="02010600030101010101" pitchFamily="2" charset="-122"/>
                <a:ea typeface="宋体" panose="02010600030101010101" pitchFamily="2" charset="-122"/>
              </a:rPr>
              <a:t>http</a:t>
            </a:r>
            <a:r>
              <a:rPr lang="zh-CN" altLang="en-US" sz="1200" dirty="0">
                <a:latin typeface="宋体" panose="02010600030101010101" pitchFamily="2" charset="-122"/>
                <a:ea typeface="宋体" panose="02010600030101010101" pitchFamily="2" charset="-122"/>
              </a:rPr>
              <a:t>协议的一部分，服务器用来识别客户端的设备软硬件。主要用来伪装客户端，一般不需要修改。</a:t>
            </a:r>
          </a:p>
        </p:txBody>
      </p:sp>
      <p:cxnSp>
        <p:nvCxnSpPr>
          <p:cNvPr id="64" name="直接箭头连接符 63">
            <a:extLst>
              <a:ext uri="{FF2B5EF4-FFF2-40B4-BE49-F238E27FC236}">
                <a16:creationId xmlns:a16="http://schemas.microsoft.com/office/drawing/2014/main" id="{494470E3-AB19-967C-A72A-48C9E6D06FC3}"/>
              </a:ext>
            </a:extLst>
          </p:cNvPr>
          <p:cNvCxnSpPr>
            <a:cxnSpLocks/>
            <a:stCxn id="56" idx="1"/>
          </p:cNvCxnSpPr>
          <p:nvPr/>
        </p:nvCxnSpPr>
        <p:spPr>
          <a:xfrm flipH="1">
            <a:off x="3696363" y="1193957"/>
            <a:ext cx="306396" cy="3703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a:extLst>
              <a:ext uri="{FF2B5EF4-FFF2-40B4-BE49-F238E27FC236}">
                <a16:creationId xmlns:a16="http://schemas.microsoft.com/office/drawing/2014/main" id="{E7216D25-D7CE-F78B-0E68-69FD055BDE4E}"/>
              </a:ext>
            </a:extLst>
          </p:cNvPr>
          <p:cNvCxnSpPr>
            <a:cxnSpLocks/>
          </p:cNvCxnSpPr>
          <p:nvPr/>
        </p:nvCxnSpPr>
        <p:spPr>
          <a:xfrm flipH="1">
            <a:off x="3732267" y="1578900"/>
            <a:ext cx="306396" cy="3703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id="{51179185-63FA-97F5-3745-BAF0D555B050}"/>
              </a:ext>
            </a:extLst>
          </p:cNvPr>
          <p:cNvCxnSpPr>
            <a:cxnSpLocks/>
          </p:cNvCxnSpPr>
          <p:nvPr/>
        </p:nvCxnSpPr>
        <p:spPr>
          <a:xfrm flipH="1" flipV="1">
            <a:off x="3732267" y="2220970"/>
            <a:ext cx="270492" cy="2353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E5E2799D-9A5E-8F13-20E1-F2B1BA0C7E32}"/>
              </a:ext>
            </a:extLst>
          </p:cNvPr>
          <p:cNvCxnSpPr>
            <a:cxnSpLocks/>
          </p:cNvCxnSpPr>
          <p:nvPr/>
        </p:nvCxnSpPr>
        <p:spPr>
          <a:xfrm flipH="1" flipV="1">
            <a:off x="3654527" y="2523175"/>
            <a:ext cx="348232" cy="6987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文本框 71">
            <a:extLst>
              <a:ext uri="{FF2B5EF4-FFF2-40B4-BE49-F238E27FC236}">
                <a16:creationId xmlns:a16="http://schemas.microsoft.com/office/drawing/2014/main" id="{DFFD7896-42EA-4933-CD79-FC7B2B5DB2B1}"/>
              </a:ext>
            </a:extLst>
          </p:cNvPr>
          <p:cNvSpPr txBox="1"/>
          <p:nvPr/>
        </p:nvSpPr>
        <p:spPr>
          <a:xfrm>
            <a:off x="4039441" y="3914425"/>
            <a:ext cx="2054256"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软件悬浮在其他软件上播放的功能开关</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画中画模式</a:t>
            </a:r>
          </a:p>
        </p:txBody>
      </p:sp>
      <p:cxnSp>
        <p:nvCxnSpPr>
          <p:cNvPr id="73" name="直接箭头连接符 72">
            <a:extLst>
              <a:ext uri="{FF2B5EF4-FFF2-40B4-BE49-F238E27FC236}">
                <a16:creationId xmlns:a16="http://schemas.microsoft.com/office/drawing/2014/main" id="{221E77FA-A758-A890-C373-C991A185326E}"/>
              </a:ext>
            </a:extLst>
          </p:cNvPr>
          <p:cNvCxnSpPr>
            <a:cxnSpLocks/>
          </p:cNvCxnSpPr>
          <p:nvPr/>
        </p:nvCxnSpPr>
        <p:spPr>
          <a:xfrm flipH="1" flipV="1">
            <a:off x="3711349" y="3676524"/>
            <a:ext cx="339041" cy="2379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 name="直接箭头连接符 1">
            <a:extLst>
              <a:ext uri="{FF2B5EF4-FFF2-40B4-BE49-F238E27FC236}">
                <a16:creationId xmlns:a16="http://schemas.microsoft.com/office/drawing/2014/main" id="{D032A586-CA2E-55F7-11BD-49128897BC38}"/>
              </a:ext>
            </a:extLst>
          </p:cNvPr>
          <p:cNvCxnSpPr>
            <a:cxnSpLocks/>
          </p:cNvCxnSpPr>
          <p:nvPr/>
        </p:nvCxnSpPr>
        <p:spPr>
          <a:xfrm flipH="1" flipV="1">
            <a:off x="3480036" y="4059152"/>
            <a:ext cx="558627" cy="4354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灯片编号占位符 1">
            <a:extLst>
              <a:ext uri="{FF2B5EF4-FFF2-40B4-BE49-F238E27FC236}">
                <a16:creationId xmlns:a16="http://schemas.microsoft.com/office/drawing/2014/main" id="{FC26E36A-8C85-9A09-F5A5-A976D48BA3E0}"/>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18</a:t>
            </a:fld>
            <a:endParaRPr lang="zh-CN" altLang="en-US" dirty="0"/>
          </a:p>
        </p:txBody>
      </p:sp>
    </p:spTree>
    <p:extLst>
      <p:ext uri="{BB962C8B-B14F-4D97-AF65-F5344CB8AC3E}">
        <p14:creationId xmlns:p14="http://schemas.microsoft.com/office/powerpoint/2010/main" val="850048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82E4-BBE1-BBFE-42B1-6B0F407B64B8}"/>
            </a:ext>
          </a:extLst>
        </p:cNvPr>
        <p:cNvGrpSpPr/>
        <p:nvPr/>
      </p:nvGrpSpPr>
      <p:grpSpPr>
        <a:xfrm>
          <a:off x="0" y="0"/>
          <a:ext cx="0" cy="0"/>
          <a:chOff x="0" y="0"/>
          <a:chExt cx="0" cy="0"/>
        </a:xfrm>
      </p:grpSpPr>
      <p:sp>
        <p:nvSpPr>
          <p:cNvPr id="6" name="标题 5">
            <a:extLst>
              <a:ext uri="{FF2B5EF4-FFF2-40B4-BE49-F238E27FC236}">
                <a16:creationId xmlns:a16="http://schemas.microsoft.com/office/drawing/2014/main" id="{2899FC33-B621-8AFE-34B3-EF38777E6BCE}"/>
              </a:ext>
            </a:extLst>
          </p:cNvPr>
          <p:cNvSpPr>
            <a:spLocks noGrp="1"/>
          </p:cNvSpPr>
          <p:nvPr>
            <p:ph type="title"/>
          </p:nvPr>
        </p:nvSpPr>
        <p:spPr/>
        <p:txBody>
          <a:bodyPr/>
          <a:lstStyle/>
          <a:p>
            <a:pPr lvl="0">
              <a:defRPr/>
            </a:pPr>
            <a:r>
              <a:rPr lang="en-US" altLang="zh-CN" dirty="0"/>
              <a:t>2.4.4</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影视手机版</a:t>
            </a:r>
            <a:r>
              <a:rPr lang="en-US" altLang="zh-CN" sz="1800" kern="1200" dirty="0">
                <a:solidFill>
                  <a:schemeClr val="tx1"/>
                </a:solidFill>
                <a:effectLst/>
                <a:latin typeface="宋体" panose="02010600030101010101" pitchFamily="2" charset="-122"/>
                <a:ea typeface="宋体" panose="02010600030101010101" pitchFamily="2" charset="-122"/>
                <a:cs typeface="+mj-cs"/>
              </a:rPr>
              <a:t> </a:t>
            </a:r>
            <a:r>
              <a:rPr lang="zh-CN" altLang="zh-CN" sz="1800" kern="1200" dirty="0">
                <a:solidFill>
                  <a:schemeClr val="tx1"/>
                </a:solidFill>
                <a:effectLst/>
                <a:latin typeface="宋体" panose="02010600030101010101" pitchFamily="2" charset="-122"/>
                <a:ea typeface="宋体" panose="02010600030101010101" pitchFamily="2" charset="-122"/>
                <a:cs typeface="+mj-cs"/>
              </a:rPr>
              <a:t>点播竖屏功能解释</a:t>
            </a:r>
            <a:endParaRPr lang="zh-CN" altLang="zh-CN" dirty="0">
              <a:effectLst/>
            </a:endParaRPr>
          </a:p>
        </p:txBody>
      </p:sp>
      <p:pic>
        <p:nvPicPr>
          <p:cNvPr id="25" name="图片 24">
            <a:extLst>
              <a:ext uri="{FF2B5EF4-FFF2-40B4-BE49-F238E27FC236}">
                <a16:creationId xmlns:a16="http://schemas.microsoft.com/office/drawing/2014/main" id="{95C7FDF2-20F9-5D03-1FFA-8840220EAB74}"/>
              </a:ext>
            </a:extLst>
          </p:cNvPr>
          <p:cNvPicPr>
            <a:picLocks noChangeAspect="1"/>
          </p:cNvPicPr>
          <p:nvPr/>
        </p:nvPicPr>
        <p:blipFill>
          <a:blip r:embed="rId3"/>
          <a:stretch>
            <a:fillRect/>
          </a:stretch>
        </p:blipFill>
        <p:spPr>
          <a:xfrm>
            <a:off x="6435292" y="1301442"/>
            <a:ext cx="2669236" cy="4741497"/>
          </a:xfrm>
          <a:prstGeom prst="rect">
            <a:avLst/>
          </a:prstGeom>
        </p:spPr>
      </p:pic>
      <p:pic>
        <p:nvPicPr>
          <p:cNvPr id="21" name="图片 20">
            <a:extLst>
              <a:ext uri="{FF2B5EF4-FFF2-40B4-BE49-F238E27FC236}">
                <a16:creationId xmlns:a16="http://schemas.microsoft.com/office/drawing/2014/main" id="{5E642CEE-69EF-CE64-D3F4-6C9F87A35C16}"/>
              </a:ext>
            </a:extLst>
          </p:cNvPr>
          <p:cNvPicPr>
            <a:picLocks noChangeAspect="1"/>
          </p:cNvPicPr>
          <p:nvPr/>
        </p:nvPicPr>
        <p:blipFill>
          <a:blip r:embed="rId4"/>
          <a:stretch>
            <a:fillRect/>
          </a:stretch>
        </p:blipFill>
        <p:spPr>
          <a:xfrm>
            <a:off x="2123353" y="1279556"/>
            <a:ext cx="2656813" cy="4719428"/>
          </a:xfrm>
          <a:prstGeom prst="rect">
            <a:avLst/>
          </a:prstGeom>
        </p:spPr>
      </p:pic>
      <p:sp>
        <p:nvSpPr>
          <p:cNvPr id="20" name="文本框 19">
            <a:extLst>
              <a:ext uri="{FF2B5EF4-FFF2-40B4-BE49-F238E27FC236}">
                <a16:creationId xmlns:a16="http://schemas.microsoft.com/office/drawing/2014/main" id="{952B4C38-BCC2-CF2A-C990-62F9F62FF27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FongMi 2.3.0</a:t>
            </a:r>
            <a:r>
              <a:rPr lang="zh-CN" altLang="en-US" sz="1200" dirty="0">
                <a:latin typeface="宋体" panose="02010600030101010101" pitchFamily="2" charset="-122"/>
                <a:ea typeface="宋体" panose="02010600030101010101" pitchFamily="2" charset="-122"/>
              </a:rPr>
              <a:t>手机版</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13" name="文本框 12">
            <a:extLst>
              <a:ext uri="{FF2B5EF4-FFF2-40B4-BE49-F238E27FC236}">
                <a16:creationId xmlns:a16="http://schemas.microsoft.com/office/drawing/2014/main" id="{172F5590-4D6B-5764-46E4-32ED509DE9A8}"/>
              </a:ext>
            </a:extLst>
          </p:cNvPr>
          <p:cNvSpPr txBox="1"/>
          <p:nvPr/>
        </p:nvSpPr>
        <p:spPr>
          <a:xfrm>
            <a:off x="296048" y="722462"/>
            <a:ext cx="5726307" cy="369332"/>
          </a:xfrm>
          <a:prstGeom prst="rect">
            <a:avLst/>
          </a:prstGeom>
          <a:noFill/>
          <a:ln w="28575">
            <a:solidFill>
              <a:srgbClr val="00B0F0"/>
            </a:solidFill>
          </a:ln>
        </p:spPr>
        <p:txBody>
          <a:bodyPr wrap="square" rtlCol="0">
            <a:spAutoFit/>
          </a:bodyPr>
          <a:lstStyle/>
          <a:p>
            <a:r>
              <a:rPr lang="zh-CN" altLang="en-US" dirty="0">
                <a:latin typeface="宋体" panose="02010600030101010101" pitchFamily="2" charset="-122"/>
                <a:ea typeface="宋体" panose="02010600030101010101" pitchFamily="2" charset="-122"/>
              </a:rPr>
              <a:t>点播功能（电影</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电视剧</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音频）小窗口模式</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预览模式</a:t>
            </a:r>
          </a:p>
        </p:txBody>
      </p:sp>
      <p:cxnSp>
        <p:nvCxnSpPr>
          <p:cNvPr id="38" name="直接箭头连接符 37">
            <a:extLst>
              <a:ext uri="{FF2B5EF4-FFF2-40B4-BE49-F238E27FC236}">
                <a16:creationId xmlns:a16="http://schemas.microsoft.com/office/drawing/2014/main" id="{5ED80D1F-F56E-037B-3C7A-085DD2552C49}"/>
              </a:ext>
            </a:extLst>
          </p:cNvPr>
          <p:cNvCxnSpPr>
            <a:cxnSpLocks/>
            <a:stCxn id="19" idx="3"/>
          </p:cNvCxnSpPr>
          <p:nvPr/>
        </p:nvCxnSpPr>
        <p:spPr>
          <a:xfrm flipV="1">
            <a:off x="1833732" y="3175094"/>
            <a:ext cx="592454" cy="6810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F9484583-B65C-3D6A-07AC-1489FB317CC8}"/>
              </a:ext>
            </a:extLst>
          </p:cNvPr>
          <p:cNvSpPr txBox="1"/>
          <p:nvPr/>
        </p:nvSpPr>
        <p:spPr>
          <a:xfrm>
            <a:off x="830323" y="4202252"/>
            <a:ext cx="996732"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线路显示</a:t>
            </a:r>
          </a:p>
        </p:txBody>
      </p:sp>
      <p:cxnSp>
        <p:nvCxnSpPr>
          <p:cNvPr id="22" name="直接箭头连接符 21">
            <a:extLst>
              <a:ext uri="{FF2B5EF4-FFF2-40B4-BE49-F238E27FC236}">
                <a16:creationId xmlns:a16="http://schemas.microsoft.com/office/drawing/2014/main" id="{7CBEB52D-17B7-CBCB-C36D-9D4B1FE549F0}"/>
              </a:ext>
            </a:extLst>
          </p:cNvPr>
          <p:cNvCxnSpPr>
            <a:cxnSpLocks/>
            <a:stCxn id="27" idx="3"/>
          </p:cNvCxnSpPr>
          <p:nvPr/>
        </p:nvCxnSpPr>
        <p:spPr>
          <a:xfrm>
            <a:off x="1831710" y="1501829"/>
            <a:ext cx="2051879" cy="68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79FD7942-389B-278C-1BC4-6067236798E6}"/>
              </a:ext>
            </a:extLst>
          </p:cNvPr>
          <p:cNvCxnSpPr>
            <a:cxnSpLocks/>
            <a:stCxn id="80" idx="1"/>
          </p:cNvCxnSpPr>
          <p:nvPr/>
        </p:nvCxnSpPr>
        <p:spPr>
          <a:xfrm flipH="1">
            <a:off x="7313782" y="2602342"/>
            <a:ext cx="1989839" cy="17924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9E8BC20B-F5AB-FB6B-72DE-20B1936FB920}"/>
              </a:ext>
            </a:extLst>
          </p:cNvPr>
          <p:cNvCxnSpPr>
            <a:cxnSpLocks/>
          </p:cNvCxnSpPr>
          <p:nvPr/>
        </p:nvCxnSpPr>
        <p:spPr>
          <a:xfrm flipH="1">
            <a:off x="7076290" y="1978151"/>
            <a:ext cx="2249241" cy="20944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E72E1F1C-001A-EC55-F264-E380B6ACA498}"/>
              </a:ext>
            </a:extLst>
          </p:cNvPr>
          <p:cNvSpPr txBox="1"/>
          <p:nvPr/>
        </p:nvSpPr>
        <p:spPr>
          <a:xfrm>
            <a:off x="9325531" y="1701152"/>
            <a:ext cx="1391001"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播放速度</a:t>
            </a:r>
          </a:p>
        </p:txBody>
      </p:sp>
      <p:sp>
        <p:nvSpPr>
          <p:cNvPr id="68" name="矩形 67">
            <a:extLst>
              <a:ext uri="{FF2B5EF4-FFF2-40B4-BE49-F238E27FC236}">
                <a16:creationId xmlns:a16="http://schemas.microsoft.com/office/drawing/2014/main" id="{8F1E395E-11B4-AEE6-6CC7-2F5ED6345FD6}"/>
              </a:ext>
            </a:extLst>
          </p:cNvPr>
          <p:cNvSpPr/>
          <p:nvPr/>
        </p:nvSpPr>
        <p:spPr>
          <a:xfrm>
            <a:off x="2147280" y="3923778"/>
            <a:ext cx="2675550" cy="377627"/>
          </a:xfrm>
          <a:prstGeom prst="rect">
            <a:avLst/>
          </a:prstGeom>
          <a:noFill/>
          <a:ln w="3810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8" name="直接箭头连接符 7">
            <a:extLst>
              <a:ext uri="{FF2B5EF4-FFF2-40B4-BE49-F238E27FC236}">
                <a16:creationId xmlns:a16="http://schemas.microsoft.com/office/drawing/2014/main" id="{8A7D47D6-F799-6DF0-8052-71D1D0390DF5}"/>
              </a:ext>
            </a:extLst>
          </p:cNvPr>
          <p:cNvCxnSpPr>
            <a:cxnSpLocks/>
          </p:cNvCxnSpPr>
          <p:nvPr/>
        </p:nvCxnSpPr>
        <p:spPr>
          <a:xfrm flipV="1">
            <a:off x="1787067" y="4079586"/>
            <a:ext cx="639119" cy="6147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C0F0A2A9-3114-DA33-B9B2-A202059CA218}"/>
              </a:ext>
            </a:extLst>
          </p:cNvPr>
          <p:cNvSpPr txBox="1"/>
          <p:nvPr/>
        </p:nvSpPr>
        <p:spPr>
          <a:xfrm>
            <a:off x="811923" y="3717604"/>
            <a:ext cx="1021809"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节目标题</a:t>
            </a:r>
          </a:p>
        </p:txBody>
      </p:sp>
      <p:cxnSp>
        <p:nvCxnSpPr>
          <p:cNvPr id="23" name="直接箭头连接符 22">
            <a:extLst>
              <a:ext uri="{FF2B5EF4-FFF2-40B4-BE49-F238E27FC236}">
                <a16:creationId xmlns:a16="http://schemas.microsoft.com/office/drawing/2014/main" id="{3805C486-8819-D022-5F9D-BC3428D481AF}"/>
              </a:ext>
            </a:extLst>
          </p:cNvPr>
          <p:cNvCxnSpPr>
            <a:cxnSpLocks/>
          </p:cNvCxnSpPr>
          <p:nvPr/>
        </p:nvCxnSpPr>
        <p:spPr>
          <a:xfrm flipV="1">
            <a:off x="1773008" y="3751799"/>
            <a:ext cx="644406" cy="4672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58907916-C7FD-B0E5-8963-D47070498A20}"/>
              </a:ext>
            </a:extLst>
          </p:cNvPr>
          <p:cNvSpPr txBox="1"/>
          <p:nvPr/>
        </p:nvSpPr>
        <p:spPr>
          <a:xfrm>
            <a:off x="368302" y="4667263"/>
            <a:ext cx="1476598"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电视剧剧集选择列表，电影节目无此项。</a:t>
            </a:r>
            <a:endParaRPr lang="en-US" altLang="zh-CN" sz="1200" dirty="0">
              <a:latin typeface="宋体" panose="02010600030101010101" pitchFamily="2" charset="-122"/>
              <a:ea typeface="宋体" panose="02010600030101010101" pitchFamily="2" charset="-122"/>
            </a:endParaRPr>
          </a:p>
        </p:txBody>
      </p:sp>
      <p:sp>
        <p:nvSpPr>
          <p:cNvPr id="65" name="文本框 64">
            <a:extLst>
              <a:ext uri="{FF2B5EF4-FFF2-40B4-BE49-F238E27FC236}">
                <a16:creationId xmlns:a16="http://schemas.microsoft.com/office/drawing/2014/main" id="{431A5729-5175-3904-7F3F-CBD88B70A152}"/>
              </a:ext>
            </a:extLst>
          </p:cNvPr>
          <p:cNvSpPr txBox="1"/>
          <p:nvPr/>
        </p:nvSpPr>
        <p:spPr>
          <a:xfrm>
            <a:off x="4994495" y="2578507"/>
            <a:ext cx="1181825"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点击收藏到收藏夹</a:t>
            </a:r>
          </a:p>
        </p:txBody>
      </p:sp>
      <p:sp>
        <p:nvSpPr>
          <p:cNvPr id="15" name="文本框 14">
            <a:extLst>
              <a:ext uri="{FF2B5EF4-FFF2-40B4-BE49-F238E27FC236}">
                <a16:creationId xmlns:a16="http://schemas.microsoft.com/office/drawing/2014/main" id="{751F7513-D000-9BFA-49B4-C4652E7B89E8}"/>
              </a:ext>
            </a:extLst>
          </p:cNvPr>
          <p:cNvSpPr txBox="1"/>
          <p:nvPr/>
        </p:nvSpPr>
        <p:spPr>
          <a:xfrm>
            <a:off x="2482378" y="5025529"/>
            <a:ext cx="2106727"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电影节目其它节目来源（站点，电视剧没有）展示</a:t>
            </a:r>
          </a:p>
        </p:txBody>
      </p:sp>
      <p:sp>
        <p:nvSpPr>
          <p:cNvPr id="16" name="矩形 15">
            <a:extLst>
              <a:ext uri="{FF2B5EF4-FFF2-40B4-BE49-F238E27FC236}">
                <a16:creationId xmlns:a16="http://schemas.microsoft.com/office/drawing/2014/main" id="{3C4B9CAE-78CD-26BF-9BFB-D1C7548D9895}"/>
              </a:ext>
            </a:extLst>
          </p:cNvPr>
          <p:cNvSpPr/>
          <p:nvPr/>
        </p:nvSpPr>
        <p:spPr>
          <a:xfrm>
            <a:off x="2416043" y="4936116"/>
            <a:ext cx="2315978" cy="600043"/>
          </a:xfrm>
          <a:prstGeom prst="rect">
            <a:avLst/>
          </a:prstGeom>
          <a:noFill/>
          <a:ln w="3810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7" name="文本框 26">
            <a:extLst>
              <a:ext uri="{FF2B5EF4-FFF2-40B4-BE49-F238E27FC236}">
                <a16:creationId xmlns:a16="http://schemas.microsoft.com/office/drawing/2014/main" id="{E1C27A04-A7AF-1F6F-01B7-DD1FB77795DD}"/>
              </a:ext>
            </a:extLst>
          </p:cNvPr>
          <p:cNvSpPr txBox="1"/>
          <p:nvPr/>
        </p:nvSpPr>
        <p:spPr>
          <a:xfrm>
            <a:off x="484481" y="1270996"/>
            <a:ext cx="1347229"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推送到其它设备</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暂停时显示</a:t>
            </a:r>
          </a:p>
        </p:txBody>
      </p:sp>
      <p:sp>
        <p:nvSpPr>
          <p:cNvPr id="28" name="文本框 27">
            <a:extLst>
              <a:ext uri="{FF2B5EF4-FFF2-40B4-BE49-F238E27FC236}">
                <a16:creationId xmlns:a16="http://schemas.microsoft.com/office/drawing/2014/main" id="{668D0C90-1ACC-950A-9900-66F1D381F326}"/>
              </a:ext>
            </a:extLst>
          </p:cNvPr>
          <p:cNvSpPr txBox="1"/>
          <p:nvPr/>
        </p:nvSpPr>
        <p:spPr>
          <a:xfrm>
            <a:off x="653792" y="1755644"/>
            <a:ext cx="1177918"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播放内容简介</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暂停时显示</a:t>
            </a:r>
          </a:p>
        </p:txBody>
      </p:sp>
      <p:sp>
        <p:nvSpPr>
          <p:cNvPr id="31" name="文本框 30">
            <a:extLst>
              <a:ext uri="{FF2B5EF4-FFF2-40B4-BE49-F238E27FC236}">
                <a16:creationId xmlns:a16="http://schemas.microsoft.com/office/drawing/2014/main" id="{C552B58F-DB70-9533-D3B7-19D95C317013}"/>
              </a:ext>
            </a:extLst>
          </p:cNvPr>
          <p:cNvSpPr txBox="1"/>
          <p:nvPr/>
        </p:nvSpPr>
        <p:spPr>
          <a:xfrm>
            <a:off x="4988323" y="2052635"/>
            <a:ext cx="1181825" cy="461665"/>
          </a:xfrm>
          <a:prstGeom prst="rect">
            <a:avLst/>
          </a:prstGeom>
          <a:solidFill>
            <a:schemeClr val="bg1"/>
          </a:solidFill>
          <a:ln w="28575">
            <a:solidFill>
              <a:srgbClr val="00B0F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播放设置</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暂停时显示</a:t>
            </a:r>
          </a:p>
        </p:txBody>
      </p:sp>
      <p:sp>
        <p:nvSpPr>
          <p:cNvPr id="39" name="文本框 38">
            <a:extLst>
              <a:ext uri="{FF2B5EF4-FFF2-40B4-BE49-F238E27FC236}">
                <a16:creationId xmlns:a16="http://schemas.microsoft.com/office/drawing/2014/main" id="{833AFD1C-F420-7C77-016E-2325C90E6AA1}"/>
              </a:ext>
            </a:extLst>
          </p:cNvPr>
          <p:cNvSpPr txBox="1"/>
          <p:nvPr/>
        </p:nvSpPr>
        <p:spPr>
          <a:xfrm>
            <a:off x="2999546" y="5603584"/>
            <a:ext cx="1887920" cy="276999"/>
          </a:xfrm>
          <a:prstGeom prst="rect">
            <a:avLst/>
          </a:prstGeom>
          <a:solidFill>
            <a:schemeClr val="bg1"/>
          </a:solidFill>
          <a:ln w="28575">
            <a:solidFill>
              <a:srgbClr val="FF0000"/>
            </a:solidFill>
          </a:ln>
        </p:spPr>
        <p:txBody>
          <a:bodyPr wrap="square" rtlCol="0">
            <a:spAutoFit/>
          </a:bodyPr>
          <a:lstStyle/>
          <a:p>
            <a:r>
              <a:rPr lang="zh-CN" altLang="en-US" sz="1200" dirty="0">
                <a:highlight>
                  <a:srgbClr val="FFFF00"/>
                </a:highlight>
                <a:latin typeface="宋体" panose="02010600030101010101" pitchFamily="2" charset="-122"/>
                <a:ea typeface="宋体" panose="02010600030101010101" pitchFamily="2" charset="-122"/>
              </a:rPr>
              <a:t>标准进度条</a:t>
            </a:r>
            <a:r>
              <a:rPr lang="en-US" altLang="zh-CN" sz="1200" dirty="0">
                <a:highlight>
                  <a:srgbClr val="FFFF00"/>
                </a:highlight>
                <a:latin typeface="宋体" panose="02010600030101010101" pitchFamily="2" charset="-122"/>
                <a:ea typeface="宋体" panose="02010600030101010101" pitchFamily="2" charset="-122"/>
              </a:rPr>
              <a:t>,</a:t>
            </a:r>
            <a:r>
              <a:rPr lang="zh-CN" altLang="en-US" sz="1200" dirty="0">
                <a:highlight>
                  <a:srgbClr val="FFFF00"/>
                </a:highlight>
                <a:latin typeface="宋体" panose="02010600030101010101" pitchFamily="2" charset="-122"/>
                <a:ea typeface="宋体" panose="02010600030101010101" pitchFamily="2" charset="-122"/>
              </a:rPr>
              <a:t>暂停时显示</a:t>
            </a:r>
          </a:p>
        </p:txBody>
      </p:sp>
      <p:sp>
        <p:nvSpPr>
          <p:cNvPr id="53" name="文本框 52">
            <a:extLst>
              <a:ext uri="{FF2B5EF4-FFF2-40B4-BE49-F238E27FC236}">
                <a16:creationId xmlns:a16="http://schemas.microsoft.com/office/drawing/2014/main" id="{66C35495-7A24-DDC5-99DD-00CDE6F13A7E}"/>
              </a:ext>
            </a:extLst>
          </p:cNvPr>
          <p:cNvSpPr txBox="1"/>
          <p:nvPr/>
        </p:nvSpPr>
        <p:spPr>
          <a:xfrm>
            <a:off x="2984018" y="4512256"/>
            <a:ext cx="1021809"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节目简介</a:t>
            </a:r>
          </a:p>
        </p:txBody>
      </p:sp>
      <p:sp>
        <p:nvSpPr>
          <p:cNvPr id="58" name="文本框 57">
            <a:extLst>
              <a:ext uri="{FF2B5EF4-FFF2-40B4-BE49-F238E27FC236}">
                <a16:creationId xmlns:a16="http://schemas.microsoft.com/office/drawing/2014/main" id="{9FCEB663-7617-B9D1-424B-6E6667DEFBAD}"/>
              </a:ext>
            </a:extLst>
          </p:cNvPr>
          <p:cNvSpPr txBox="1"/>
          <p:nvPr/>
        </p:nvSpPr>
        <p:spPr>
          <a:xfrm>
            <a:off x="2616414" y="2186843"/>
            <a:ext cx="1786447" cy="276999"/>
          </a:xfrm>
          <a:prstGeom prst="rect">
            <a:avLst/>
          </a:prstGeom>
          <a:solidFill>
            <a:schemeClr val="bg1"/>
          </a:solidFill>
          <a:ln w="28575">
            <a:solidFill>
              <a:srgbClr val="FF0000"/>
            </a:solidFill>
          </a:ln>
        </p:spPr>
        <p:txBody>
          <a:bodyPr wrap="square" rtlCol="0">
            <a:spAutoFit/>
          </a:bodyPr>
          <a:lstStyle/>
          <a:p>
            <a:r>
              <a:rPr lang="zh-CN" altLang="en-US" sz="1200" dirty="0">
                <a:highlight>
                  <a:srgbClr val="FFFF00"/>
                </a:highlight>
                <a:latin typeface="宋体" panose="02010600030101010101" pitchFamily="2" charset="-122"/>
                <a:ea typeface="宋体" panose="02010600030101010101" pitchFamily="2" charset="-122"/>
              </a:rPr>
              <a:t>标准进度条</a:t>
            </a:r>
            <a:r>
              <a:rPr lang="en-US" altLang="zh-CN" sz="1200" dirty="0">
                <a:highlight>
                  <a:srgbClr val="FFFF00"/>
                </a:highlight>
                <a:latin typeface="宋体" panose="02010600030101010101" pitchFamily="2" charset="-122"/>
                <a:ea typeface="宋体" panose="02010600030101010101" pitchFamily="2" charset="-122"/>
              </a:rPr>
              <a:t>,</a:t>
            </a:r>
            <a:r>
              <a:rPr lang="zh-CN" altLang="en-US" sz="1200" dirty="0">
                <a:highlight>
                  <a:srgbClr val="FFFF00"/>
                </a:highlight>
                <a:latin typeface="宋体" panose="02010600030101010101" pitchFamily="2" charset="-122"/>
                <a:ea typeface="宋体" panose="02010600030101010101" pitchFamily="2" charset="-122"/>
              </a:rPr>
              <a:t>暂停时显示</a:t>
            </a:r>
          </a:p>
        </p:txBody>
      </p:sp>
      <p:cxnSp>
        <p:nvCxnSpPr>
          <p:cNvPr id="62" name="直接箭头连接符 61">
            <a:extLst>
              <a:ext uri="{FF2B5EF4-FFF2-40B4-BE49-F238E27FC236}">
                <a16:creationId xmlns:a16="http://schemas.microsoft.com/office/drawing/2014/main" id="{589C56CF-81E5-F412-A279-B1B1E2C7A9A5}"/>
              </a:ext>
            </a:extLst>
          </p:cNvPr>
          <p:cNvCxnSpPr>
            <a:cxnSpLocks/>
          </p:cNvCxnSpPr>
          <p:nvPr/>
        </p:nvCxnSpPr>
        <p:spPr>
          <a:xfrm flipV="1">
            <a:off x="1915867" y="1644083"/>
            <a:ext cx="2210363" cy="3065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a:extLst>
              <a:ext uri="{FF2B5EF4-FFF2-40B4-BE49-F238E27FC236}">
                <a16:creationId xmlns:a16="http://schemas.microsoft.com/office/drawing/2014/main" id="{B3FA905C-D32A-C07E-598B-F05366EE6C78}"/>
              </a:ext>
            </a:extLst>
          </p:cNvPr>
          <p:cNvCxnSpPr>
            <a:cxnSpLocks/>
          </p:cNvCxnSpPr>
          <p:nvPr/>
        </p:nvCxnSpPr>
        <p:spPr>
          <a:xfrm flipH="1" flipV="1">
            <a:off x="4695023" y="1629209"/>
            <a:ext cx="251365" cy="5062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a:extLst>
              <a:ext uri="{FF2B5EF4-FFF2-40B4-BE49-F238E27FC236}">
                <a16:creationId xmlns:a16="http://schemas.microsoft.com/office/drawing/2014/main" id="{6CD35CC6-1041-0B68-9923-F0A60505E738}"/>
              </a:ext>
            </a:extLst>
          </p:cNvPr>
          <p:cNvCxnSpPr>
            <a:cxnSpLocks/>
          </p:cNvCxnSpPr>
          <p:nvPr/>
        </p:nvCxnSpPr>
        <p:spPr>
          <a:xfrm flipH="1" flipV="1">
            <a:off x="4470181" y="1644083"/>
            <a:ext cx="533782" cy="9344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9" name="文本框 78">
            <a:extLst>
              <a:ext uri="{FF2B5EF4-FFF2-40B4-BE49-F238E27FC236}">
                <a16:creationId xmlns:a16="http://schemas.microsoft.com/office/drawing/2014/main" id="{8F8418F5-BE41-B3AD-6258-DB44019C5C25}"/>
              </a:ext>
            </a:extLst>
          </p:cNvPr>
          <p:cNvSpPr txBox="1"/>
          <p:nvPr/>
        </p:nvSpPr>
        <p:spPr>
          <a:xfrm>
            <a:off x="6389222" y="706053"/>
            <a:ext cx="3141241" cy="461665"/>
          </a:xfrm>
          <a:prstGeom prst="rect">
            <a:avLst/>
          </a:prstGeom>
          <a:solidFill>
            <a:schemeClr val="bg1"/>
          </a:solidFill>
          <a:ln w="28575">
            <a:solidFill>
              <a:srgbClr val="00B0F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暂停时点击竖屏界面的设置，弹出设置菜单，部分功能设置中的“播放设置”没有</a:t>
            </a:r>
          </a:p>
        </p:txBody>
      </p:sp>
      <p:sp>
        <p:nvSpPr>
          <p:cNvPr id="80" name="文本框 79">
            <a:extLst>
              <a:ext uri="{FF2B5EF4-FFF2-40B4-BE49-F238E27FC236}">
                <a16:creationId xmlns:a16="http://schemas.microsoft.com/office/drawing/2014/main" id="{E9382F9A-9E5F-AC0A-1F07-DE21997A73A1}"/>
              </a:ext>
            </a:extLst>
          </p:cNvPr>
          <p:cNvSpPr txBox="1"/>
          <p:nvPr/>
        </p:nvSpPr>
        <p:spPr>
          <a:xfrm>
            <a:off x="9303621" y="2186843"/>
            <a:ext cx="1391001"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画面图幅和显示比例</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播放设置内的“缩放比例”</a:t>
            </a:r>
          </a:p>
        </p:txBody>
      </p:sp>
      <p:sp>
        <p:nvSpPr>
          <p:cNvPr id="83" name="文本框 82">
            <a:extLst>
              <a:ext uri="{FF2B5EF4-FFF2-40B4-BE49-F238E27FC236}">
                <a16:creationId xmlns:a16="http://schemas.microsoft.com/office/drawing/2014/main" id="{D6CB6BFB-5C77-E3BF-909F-2C2B08821029}"/>
              </a:ext>
            </a:extLst>
          </p:cNvPr>
          <p:cNvSpPr txBox="1"/>
          <p:nvPr/>
        </p:nvSpPr>
        <p:spPr>
          <a:xfrm>
            <a:off x="9334596" y="3763770"/>
            <a:ext cx="1400674"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设置跳过片头</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尾头时间</a:t>
            </a:r>
          </a:p>
        </p:txBody>
      </p:sp>
      <p:cxnSp>
        <p:nvCxnSpPr>
          <p:cNvPr id="85" name="直接箭头连接符 84">
            <a:extLst>
              <a:ext uri="{FF2B5EF4-FFF2-40B4-BE49-F238E27FC236}">
                <a16:creationId xmlns:a16="http://schemas.microsoft.com/office/drawing/2014/main" id="{1E9659F0-A8C7-3D58-0AE0-7785DC6B3E84}"/>
              </a:ext>
            </a:extLst>
          </p:cNvPr>
          <p:cNvCxnSpPr>
            <a:cxnSpLocks/>
          </p:cNvCxnSpPr>
          <p:nvPr/>
        </p:nvCxnSpPr>
        <p:spPr>
          <a:xfrm>
            <a:off x="6232087" y="4037028"/>
            <a:ext cx="627010" cy="7788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7" name="文本框 86">
            <a:extLst>
              <a:ext uri="{FF2B5EF4-FFF2-40B4-BE49-F238E27FC236}">
                <a16:creationId xmlns:a16="http://schemas.microsoft.com/office/drawing/2014/main" id="{10F0F115-3CF5-2AD2-BFB4-B1C494A1F0FB}"/>
              </a:ext>
            </a:extLst>
          </p:cNvPr>
          <p:cNvSpPr txBox="1"/>
          <p:nvPr/>
        </p:nvSpPr>
        <p:spPr>
          <a:xfrm>
            <a:off x="4916186" y="3792115"/>
            <a:ext cx="1326097"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硬解、软解开关</a:t>
            </a:r>
          </a:p>
        </p:txBody>
      </p:sp>
      <p:sp>
        <p:nvSpPr>
          <p:cNvPr id="88" name="文本框 87">
            <a:extLst>
              <a:ext uri="{FF2B5EF4-FFF2-40B4-BE49-F238E27FC236}">
                <a16:creationId xmlns:a16="http://schemas.microsoft.com/office/drawing/2014/main" id="{C378903E-6D4A-FA50-F6CB-80CD7902145D}"/>
              </a:ext>
            </a:extLst>
          </p:cNvPr>
          <p:cNvSpPr txBox="1"/>
          <p:nvPr/>
        </p:nvSpPr>
        <p:spPr>
          <a:xfrm>
            <a:off x="4940933" y="4201363"/>
            <a:ext cx="1305000"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解码器选择</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播放设置内“播放核心”</a:t>
            </a:r>
          </a:p>
        </p:txBody>
      </p:sp>
      <p:cxnSp>
        <p:nvCxnSpPr>
          <p:cNvPr id="91" name="直接箭头连接符 90">
            <a:extLst>
              <a:ext uri="{FF2B5EF4-FFF2-40B4-BE49-F238E27FC236}">
                <a16:creationId xmlns:a16="http://schemas.microsoft.com/office/drawing/2014/main" id="{3F0A6CAE-15ED-EB06-115F-11F217847E6D}"/>
              </a:ext>
            </a:extLst>
          </p:cNvPr>
          <p:cNvCxnSpPr>
            <a:cxnSpLocks/>
            <a:stCxn id="88" idx="3"/>
          </p:cNvCxnSpPr>
          <p:nvPr/>
        </p:nvCxnSpPr>
        <p:spPr>
          <a:xfrm>
            <a:off x="6245933" y="4524529"/>
            <a:ext cx="274467" cy="4000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8" name="文本框 97">
            <a:extLst>
              <a:ext uri="{FF2B5EF4-FFF2-40B4-BE49-F238E27FC236}">
                <a16:creationId xmlns:a16="http://schemas.microsoft.com/office/drawing/2014/main" id="{957C4ABC-9D52-75C3-CB7B-520E9E0858BF}"/>
              </a:ext>
            </a:extLst>
          </p:cNvPr>
          <p:cNvSpPr txBox="1"/>
          <p:nvPr/>
        </p:nvSpPr>
        <p:spPr>
          <a:xfrm>
            <a:off x="9310619" y="4654857"/>
            <a:ext cx="1391001"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选择</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关闭当前播放视频内的音频</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视频</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字幕</a:t>
            </a:r>
          </a:p>
        </p:txBody>
      </p:sp>
      <p:cxnSp>
        <p:nvCxnSpPr>
          <p:cNvPr id="99" name="直接箭头连接符 98">
            <a:extLst>
              <a:ext uri="{FF2B5EF4-FFF2-40B4-BE49-F238E27FC236}">
                <a16:creationId xmlns:a16="http://schemas.microsoft.com/office/drawing/2014/main" id="{A2859B9B-2A5E-6A24-79D7-AA03411B5CD1}"/>
              </a:ext>
            </a:extLst>
          </p:cNvPr>
          <p:cNvCxnSpPr>
            <a:cxnSpLocks/>
          </p:cNvCxnSpPr>
          <p:nvPr/>
        </p:nvCxnSpPr>
        <p:spPr>
          <a:xfrm flipH="1">
            <a:off x="7328265" y="4124542"/>
            <a:ext cx="1997266" cy="7009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 name="文本框 101">
            <a:extLst>
              <a:ext uri="{FF2B5EF4-FFF2-40B4-BE49-F238E27FC236}">
                <a16:creationId xmlns:a16="http://schemas.microsoft.com/office/drawing/2014/main" id="{006FD4C4-FA60-97F5-60E6-0274F7A4D00A}"/>
              </a:ext>
            </a:extLst>
          </p:cNvPr>
          <p:cNvSpPr txBox="1"/>
          <p:nvPr/>
        </p:nvSpPr>
        <p:spPr>
          <a:xfrm>
            <a:off x="8934597" y="5387429"/>
            <a:ext cx="1745504"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定时播放主页面“设置”的“播放设置里无此项”</a:t>
            </a:r>
          </a:p>
        </p:txBody>
      </p:sp>
      <p:sp>
        <p:nvSpPr>
          <p:cNvPr id="103" name="文本框 102">
            <a:extLst>
              <a:ext uri="{FF2B5EF4-FFF2-40B4-BE49-F238E27FC236}">
                <a16:creationId xmlns:a16="http://schemas.microsoft.com/office/drawing/2014/main" id="{6F2038E7-91F9-8E29-E6D4-DD195A736633}"/>
              </a:ext>
            </a:extLst>
          </p:cNvPr>
          <p:cNvSpPr txBox="1"/>
          <p:nvPr/>
        </p:nvSpPr>
        <p:spPr>
          <a:xfrm>
            <a:off x="4957534" y="5610041"/>
            <a:ext cx="1181825"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循环播放功能</a:t>
            </a:r>
          </a:p>
        </p:txBody>
      </p:sp>
      <p:cxnSp>
        <p:nvCxnSpPr>
          <p:cNvPr id="108" name="直接箭头连接符 107">
            <a:extLst>
              <a:ext uri="{FF2B5EF4-FFF2-40B4-BE49-F238E27FC236}">
                <a16:creationId xmlns:a16="http://schemas.microsoft.com/office/drawing/2014/main" id="{1864C160-B09F-DE0B-09C9-B3AE9580EC8A}"/>
              </a:ext>
            </a:extLst>
          </p:cNvPr>
          <p:cNvCxnSpPr>
            <a:cxnSpLocks/>
          </p:cNvCxnSpPr>
          <p:nvPr/>
        </p:nvCxnSpPr>
        <p:spPr>
          <a:xfrm flipH="1">
            <a:off x="7743178" y="4133874"/>
            <a:ext cx="1638441" cy="7844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接箭头连接符 108">
            <a:extLst>
              <a:ext uri="{FF2B5EF4-FFF2-40B4-BE49-F238E27FC236}">
                <a16:creationId xmlns:a16="http://schemas.microsoft.com/office/drawing/2014/main" id="{5F266C10-9B5D-5396-9F29-7CC770F4B6F5}"/>
              </a:ext>
            </a:extLst>
          </p:cNvPr>
          <p:cNvCxnSpPr>
            <a:cxnSpLocks/>
          </p:cNvCxnSpPr>
          <p:nvPr/>
        </p:nvCxnSpPr>
        <p:spPr>
          <a:xfrm flipH="1">
            <a:off x="7537087" y="4954069"/>
            <a:ext cx="1670895" cy="3980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接箭头连接符 118">
            <a:extLst>
              <a:ext uri="{FF2B5EF4-FFF2-40B4-BE49-F238E27FC236}">
                <a16:creationId xmlns:a16="http://schemas.microsoft.com/office/drawing/2014/main" id="{8C3EB6DD-4A44-AB0A-30D0-222D27FE5AB0}"/>
              </a:ext>
            </a:extLst>
          </p:cNvPr>
          <p:cNvCxnSpPr>
            <a:cxnSpLocks/>
          </p:cNvCxnSpPr>
          <p:nvPr/>
        </p:nvCxnSpPr>
        <p:spPr>
          <a:xfrm>
            <a:off x="6185439" y="5774194"/>
            <a:ext cx="4032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接箭头连接符 120">
            <a:extLst>
              <a:ext uri="{FF2B5EF4-FFF2-40B4-BE49-F238E27FC236}">
                <a16:creationId xmlns:a16="http://schemas.microsoft.com/office/drawing/2014/main" id="{A2B86C40-E61F-220F-96D5-4AEE398684BD}"/>
              </a:ext>
            </a:extLst>
          </p:cNvPr>
          <p:cNvCxnSpPr>
            <a:cxnSpLocks/>
          </p:cNvCxnSpPr>
          <p:nvPr/>
        </p:nvCxnSpPr>
        <p:spPr>
          <a:xfrm flipH="1">
            <a:off x="7138113" y="5610041"/>
            <a:ext cx="1796484" cy="1814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72421A46-778D-61A8-B08F-9BB8E1BAAFC1}"/>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19</a:t>
            </a:fld>
            <a:endParaRPr lang="zh-CN" altLang="en-US" dirty="0"/>
          </a:p>
        </p:txBody>
      </p:sp>
    </p:spTree>
    <p:extLst>
      <p:ext uri="{BB962C8B-B14F-4D97-AF65-F5344CB8AC3E}">
        <p14:creationId xmlns:p14="http://schemas.microsoft.com/office/powerpoint/2010/main" val="3143670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7F4F7-953B-F933-5B01-0122A2CD7C6E}"/>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2EF3813D-DFF0-6EE9-C1B4-D228477EB215}"/>
              </a:ext>
            </a:extLst>
          </p:cNvPr>
          <p:cNvSpPr txBox="1"/>
          <p:nvPr/>
        </p:nvSpPr>
        <p:spPr>
          <a:xfrm>
            <a:off x="634553" y="699446"/>
            <a:ext cx="5333761" cy="1200329"/>
          </a:xfrm>
          <a:prstGeom prst="rect">
            <a:avLst/>
          </a:prstGeom>
          <a:noFill/>
        </p:spPr>
        <p:txBody>
          <a:bodyPr wrap="square">
            <a:spAutoFit/>
          </a:bodyPr>
          <a:lstStyle/>
          <a:p>
            <a:r>
              <a:rPr lang="en-US" altLang="zh-CN" sz="1200" dirty="0">
                <a:latin typeface="宋体" panose="02010600030101010101" pitchFamily="2" charset="-122"/>
                <a:ea typeface="宋体" panose="02010600030101010101" pitchFamily="2" charset="-122"/>
              </a:rPr>
              <a:t>2024.4.5:</a:t>
            </a:r>
            <a:r>
              <a:rPr lang="zh-CN" altLang="en-US" sz="1200" dirty="0">
                <a:latin typeface="宋体" panose="02010600030101010101" pitchFamily="2" charset="-122"/>
                <a:ea typeface="宋体" panose="02010600030101010101" pitchFamily="2" charset="-122"/>
              </a:rPr>
              <a:t>修改</a:t>
            </a:r>
            <a:r>
              <a:rPr lang="en-US" altLang="zh-CN" sz="1200" dirty="0">
                <a:latin typeface="宋体" panose="02010600030101010101" pitchFamily="2" charset="-122"/>
                <a:ea typeface="宋体" panose="02010600030101010101" pitchFamily="2" charset="-122"/>
              </a:rPr>
              <a:t>Proxy</a:t>
            </a:r>
            <a:r>
              <a:rPr lang="zh-CN" altLang="en-US" sz="1200" dirty="0">
                <a:latin typeface="宋体" panose="02010600030101010101" pitchFamily="2" charset="-122"/>
                <a:ea typeface="宋体" panose="02010600030101010101" pitchFamily="2" charset="-122"/>
              </a:rPr>
              <a:t>解释，修改为本地代理，修订内容。</a:t>
            </a:r>
            <a:endParaRPr lang="en-US" altLang="zh-CN" sz="1200" dirty="0">
              <a:latin typeface="宋体" panose="02010600030101010101" pitchFamily="2" charset="-122"/>
              <a:ea typeface="宋体" panose="02010600030101010101" pitchFamily="2" charset="-122"/>
            </a:endParaRPr>
          </a:p>
          <a:p>
            <a:endParaRPr lang="zh-CN" altLang="en-US" sz="1000" dirty="0">
              <a:latin typeface="宋体" panose="02010600030101010101" pitchFamily="2" charset="-122"/>
              <a:ea typeface="宋体" panose="02010600030101010101" pitchFamily="2" charset="-122"/>
            </a:endParaRPr>
          </a:p>
          <a:p>
            <a:endParaRPr lang="zh-CN" altLang="en-US" sz="1000" dirty="0">
              <a:latin typeface="宋体" panose="02010600030101010101" pitchFamily="2" charset="-122"/>
              <a:ea typeface="宋体" panose="02010600030101010101" pitchFamily="2" charset="-122"/>
            </a:endParaRPr>
          </a:p>
          <a:p>
            <a:endParaRPr lang="en-US" altLang="zh-CN" sz="1000" dirty="0">
              <a:latin typeface="宋体" panose="02010600030101010101" pitchFamily="2" charset="-122"/>
              <a:ea typeface="宋体" panose="02010600030101010101" pitchFamily="2" charset="-122"/>
            </a:endParaRPr>
          </a:p>
          <a:p>
            <a:endParaRPr lang="zh-CN" altLang="en-US" sz="1000" dirty="0">
              <a:latin typeface="宋体" panose="02010600030101010101" pitchFamily="2" charset="-122"/>
              <a:ea typeface="宋体" panose="02010600030101010101" pitchFamily="2" charset="-122"/>
            </a:endParaRPr>
          </a:p>
          <a:p>
            <a:endParaRPr lang="zh-CN" altLang="en-US" sz="1000" dirty="0">
              <a:latin typeface="宋体" panose="02010600030101010101" pitchFamily="2" charset="-122"/>
              <a:ea typeface="宋体" panose="02010600030101010101" pitchFamily="2" charset="-122"/>
            </a:endParaRPr>
          </a:p>
          <a:p>
            <a:endParaRPr lang="zh-CN" altLang="en-US" sz="1000" dirty="0">
              <a:latin typeface="宋体" panose="02010600030101010101" pitchFamily="2" charset="-122"/>
              <a:ea typeface="宋体" panose="02010600030101010101" pitchFamily="2" charset="-122"/>
            </a:endParaRPr>
          </a:p>
        </p:txBody>
      </p:sp>
      <p:sp>
        <p:nvSpPr>
          <p:cNvPr id="6" name="标题 5">
            <a:extLst>
              <a:ext uri="{FF2B5EF4-FFF2-40B4-BE49-F238E27FC236}">
                <a16:creationId xmlns:a16="http://schemas.microsoft.com/office/drawing/2014/main" id="{8EF4DBB9-0B6C-D6F0-306C-8DDDB291E739}"/>
              </a:ext>
            </a:extLst>
          </p:cNvPr>
          <p:cNvSpPr>
            <a:spLocks noGrp="1"/>
          </p:cNvSpPr>
          <p:nvPr>
            <p:ph type="title"/>
          </p:nvPr>
        </p:nvSpPr>
        <p:spPr/>
        <p:txBody>
          <a:bodyPr/>
          <a:lstStyle/>
          <a:p>
            <a:r>
              <a:rPr lang="en-US" altLang="zh-CN" dirty="0"/>
              <a:t>2.4.0</a:t>
            </a:r>
            <a:r>
              <a:rPr lang="zh-CN" altLang="zh-CN" dirty="0"/>
              <a:t>多线路 </a:t>
            </a:r>
            <a:r>
              <a:rPr lang="en-US" altLang="zh-CN" dirty="0"/>
              <a:t>FongMi/</a:t>
            </a:r>
            <a:r>
              <a:rPr lang="zh-CN" altLang="en-US" dirty="0"/>
              <a:t>影视修订说明</a:t>
            </a:r>
          </a:p>
        </p:txBody>
      </p:sp>
      <p:sp>
        <p:nvSpPr>
          <p:cNvPr id="2" name="灯片编号占位符 1">
            <a:extLst>
              <a:ext uri="{FF2B5EF4-FFF2-40B4-BE49-F238E27FC236}">
                <a16:creationId xmlns:a16="http://schemas.microsoft.com/office/drawing/2014/main" id="{DC4B3FB0-423A-83E7-6B88-85554170D11C}"/>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2</a:t>
            </a:fld>
            <a:endParaRPr lang="zh-CN" altLang="en-US" dirty="0"/>
          </a:p>
        </p:txBody>
      </p:sp>
    </p:spTree>
    <p:extLst>
      <p:ext uri="{BB962C8B-B14F-4D97-AF65-F5344CB8AC3E}">
        <p14:creationId xmlns:p14="http://schemas.microsoft.com/office/powerpoint/2010/main" val="1346981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82E4-BBE1-BBFE-42B1-6B0F407B64B8}"/>
            </a:ext>
          </a:extLst>
        </p:cNvPr>
        <p:cNvGrpSpPr/>
        <p:nvPr/>
      </p:nvGrpSpPr>
      <p:grpSpPr>
        <a:xfrm>
          <a:off x="0" y="0"/>
          <a:ext cx="0" cy="0"/>
          <a:chOff x="0" y="0"/>
          <a:chExt cx="0" cy="0"/>
        </a:xfrm>
      </p:grpSpPr>
      <p:sp>
        <p:nvSpPr>
          <p:cNvPr id="7" name="标题 6">
            <a:extLst>
              <a:ext uri="{FF2B5EF4-FFF2-40B4-BE49-F238E27FC236}">
                <a16:creationId xmlns:a16="http://schemas.microsoft.com/office/drawing/2014/main" id="{4E4DD843-2C08-5D4E-435A-674A70DB36BA}"/>
              </a:ext>
            </a:extLst>
          </p:cNvPr>
          <p:cNvSpPr>
            <a:spLocks noGrp="1"/>
          </p:cNvSpPr>
          <p:nvPr>
            <p:ph type="title"/>
          </p:nvPr>
        </p:nvSpPr>
        <p:spPr/>
        <p:txBody>
          <a:bodyPr/>
          <a:lstStyle/>
          <a:p>
            <a:r>
              <a:rPr lang="en-US" altLang="zh-CN" dirty="0"/>
              <a:t>2.4.4</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影视手机版</a:t>
            </a:r>
            <a:r>
              <a:rPr lang="en-US" altLang="zh-CN" sz="1800" kern="1200" dirty="0">
                <a:solidFill>
                  <a:schemeClr val="tx1"/>
                </a:solidFill>
                <a:effectLst/>
                <a:latin typeface="宋体" panose="02010600030101010101" pitchFamily="2" charset="-122"/>
                <a:ea typeface="宋体" panose="02010600030101010101" pitchFamily="2" charset="-122"/>
                <a:cs typeface="+mj-cs"/>
              </a:rPr>
              <a:t> </a:t>
            </a:r>
            <a:r>
              <a:rPr lang="zh-CN" altLang="zh-CN" sz="1800" kern="1200" dirty="0">
                <a:solidFill>
                  <a:schemeClr val="tx1"/>
                </a:solidFill>
                <a:effectLst/>
                <a:latin typeface="宋体" panose="02010600030101010101" pitchFamily="2" charset="-122"/>
                <a:ea typeface="宋体" panose="02010600030101010101" pitchFamily="2" charset="-122"/>
                <a:cs typeface="+mj-cs"/>
              </a:rPr>
              <a:t>点播</a:t>
            </a:r>
            <a:r>
              <a:rPr lang="zh-CN" altLang="en-US" sz="1800" kern="1200" dirty="0">
                <a:solidFill>
                  <a:schemeClr val="tx1"/>
                </a:solidFill>
                <a:effectLst/>
                <a:latin typeface="宋体" panose="02010600030101010101" pitchFamily="2" charset="-122"/>
                <a:ea typeface="宋体" panose="02010600030101010101" pitchFamily="2" charset="-122"/>
                <a:cs typeface="+mj-cs"/>
              </a:rPr>
              <a:t>全</a:t>
            </a:r>
            <a:r>
              <a:rPr lang="zh-CN" altLang="zh-CN" sz="1800" kern="1200" dirty="0">
                <a:solidFill>
                  <a:schemeClr val="tx1"/>
                </a:solidFill>
                <a:effectLst/>
                <a:latin typeface="宋体" panose="02010600030101010101" pitchFamily="2" charset="-122"/>
                <a:ea typeface="宋体" panose="02010600030101010101" pitchFamily="2" charset="-122"/>
                <a:cs typeface="+mj-cs"/>
              </a:rPr>
              <a:t>屏功能解释</a:t>
            </a:r>
            <a:endParaRPr lang="zh-CN" altLang="en-US" dirty="0"/>
          </a:p>
        </p:txBody>
      </p:sp>
      <p:pic>
        <p:nvPicPr>
          <p:cNvPr id="4" name="图片 3">
            <a:extLst>
              <a:ext uri="{FF2B5EF4-FFF2-40B4-BE49-F238E27FC236}">
                <a16:creationId xmlns:a16="http://schemas.microsoft.com/office/drawing/2014/main" id="{0C3AE4A3-7994-3858-2AAC-DFBBEFC45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3846" y="1410645"/>
            <a:ext cx="7782871" cy="4378274"/>
          </a:xfrm>
          <a:prstGeom prst="rect">
            <a:avLst/>
          </a:prstGeom>
        </p:spPr>
      </p:pic>
      <p:sp>
        <p:nvSpPr>
          <p:cNvPr id="20" name="文本框 19">
            <a:extLst>
              <a:ext uri="{FF2B5EF4-FFF2-40B4-BE49-F238E27FC236}">
                <a16:creationId xmlns:a16="http://schemas.microsoft.com/office/drawing/2014/main" id="{952B4C38-BCC2-CF2A-C990-62F9F62FF27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FongMi 2.3.0</a:t>
            </a:r>
            <a:r>
              <a:rPr lang="zh-CN" altLang="en-US" sz="1200" dirty="0">
                <a:latin typeface="宋体" panose="02010600030101010101" pitchFamily="2" charset="-122"/>
                <a:ea typeface="宋体" panose="02010600030101010101" pitchFamily="2" charset="-122"/>
              </a:rPr>
              <a:t>手机版</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13" name="文本框 12">
            <a:extLst>
              <a:ext uri="{FF2B5EF4-FFF2-40B4-BE49-F238E27FC236}">
                <a16:creationId xmlns:a16="http://schemas.microsoft.com/office/drawing/2014/main" id="{172F5590-4D6B-5764-46E4-32ED509DE9A8}"/>
              </a:ext>
            </a:extLst>
          </p:cNvPr>
          <p:cNvSpPr txBox="1"/>
          <p:nvPr/>
        </p:nvSpPr>
        <p:spPr>
          <a:xfrm>
            <a:off x="296049" y="722462"/>
            <a:ext cx="4379189" cy="369332"/>
          </a:xfrm>
          <a:prstGeom prst="rect">
            <a:avLst/>
          </a:prstGeom>
          <a:noFill/>
          <a:ln w="28575">
            <a:solidFill>
              <a:srgbClr val="00B0F0"/>
            </a:solidFill>
          </a:ln>
        </p:spPr>
        <p:txBody>
          <a:bodyPr wrap="square" rtlCol="0">
            <a:spAutoFit/>
          </a:bodyPr>
          <a:lstStyle/>
          <a:p>
            <a:r>
              <a:rPr lang="zh-CN" altLang="en-US" dirty="0">
                <a:latin typeface="宋体" panose="02010600030101010101" pitchFamily="2" charset="-122"/>
                <a:ea typeface="宋体" panose="02010600030101010101" pitchFamily="2" charset="-122"/>
              </a:rPr>
              <a:t>点播功能（电影</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电视剧</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音频）全屏模式</a:t>
            </a:r>
          </a:p>
        </p:txBody>
      </p:sp>
      <p:cxnSp>
        <p:nvCxnSpPr>
          <p:cNvPr id="38" name="直接箭头连接符 37">
            <a:extLst>
              <a:ext uri="{FF2B5EF4-FFF2-40B4-BE49-F238E27FC236}">
                <a16:creationId xmlns:a16="http://schemas.microsoft.com/office/drawing/2014/main" id="{5ED80D1F-F56E-037B-3C7A-085DD2552C49}"/>
              </a:ext>
            </a:extLst>
          </p:cNvPr>
          <p:cNvCxnSpPr>
            <a:cxnSpLocks/>
          </p:cNvCxnSpPr>
          <p:nvPr/>
        </p:nvCxnSpPr>
        <p:spPr>
          <a:xfrm>
            <a:off x="1730498" y="2124592"/>
            <a:ext cx="2268237" cy="326571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7CBEB52D-17B7-CBCB-C36D-9D4B1FE549F0}"/>
              </a:ext>
            </a:extLst>
          </p:cNvPr>
          <p:cNvCxnSpPr>
            <a:cxnSpLocks/>
          </p:cNvCxnSpPr>
          <p:nvPr/>
        </p:nvCxnSpPr>
        <p:spPr>
          <a:xfrm flipH="1">
            <a:off x="8595159" y="1069081"/>
            <a:ext cx="13276" cy="4784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BFD2AB78-71BE-8997-877A-8F5C4AD845EC}"/>
              </a:ext>
            </a:extLst>
          </p:cNvPr>
          <p:cNvSpPr txBox="1"/>
          <p:nvPr/>
        </p:nvSpPr>
        <p:spPr>
          <a:xfrm>
            <a:off x="9794404" y="4147349"/>
            <a:ext cx="1181825"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设置跳过片头</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尾头时间</a:t>
            </a:r>
          </a:p>
        </p:txBody>
      </p:sp>
      <p:cxnSp>
        <p:nvCxnSpPr>
          <p:cNvPr id="30" name="直接箭头连接符 29">
            <a:extLst>
              <a:ext uri="{FF2B5EF4-FFF2-40B4-BE49-F238E27FC236}">
                <a16:creationId xmlns:a16="http://schemas.microsoft.com/office/drawing/2014/main" id="{79FD7942-389B-278C-1BC4-6067236798E6}"/>
              </a:ext>
            </a:extLst>
          </p:cNvPr>
          <p:cNvCxnSpPr>
            <a:cxnSpLocks/>
            <a:stCxn id="88" idx="2"/>
          </p:cNvCxnSpPr>
          <p:nvPr/>
        </p:nvCxnSpPr>
        <p:spPr>
          <a:xfrm flipH="1">
            <a:off x="7311742" y="5127367"/>
            <a:ext cx="90886" cy="36554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9E8BC20B-F5AB-FB6B-72DE-20B1936FB920}"/>
              </a:ext>
            </a:extLst>
          </p:cNvPr>
          <p:cNvCxnSpPr>
            <a:cxnSpLocks/>
          </p:cNvCxnSpPr>
          <p:nvPr/>
        </p:nvCxnSpPr>
        <p:spPr>
          <a:xfrm flipH="1">
            <a:off x="7483347" y="3947439"/>
            <a:ext cx="2396090" cy="162572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E72E1F1C-001A-EC55-F264-E380B6ACA498}"/>
              </a:ext>
            </a:extLst>
          </p:cNvPr>
          <p:cNvSpPr txBox="1"/>
          <p:nvPr/>
        </p:nvSpPr>
        <p:spPr>
          <a:xfrm>
            <a:off x="9794745" y="3192801"/>
            <a:ext cx="1166817"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选择</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关闭当前播放视频内的音频</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视频部分</a:t>
            </a:r>
          </a:p>
        </p:txBody>
      </p:sp>
      <p:cxnSp>
        <p:nvCxnSpPr>
          <p:cNvPr id="8" name="直接箭头连接符 7">
            <a:extLst>
              <a:ext uri="{FF2B5EF4-FFF2-40B4-BE49-F238E27FC236}">
                <a16:creationId xmlns:a16="http://schemas.microsoft.com/office/drawing/2014/main" id="{8A7D47D6-F799-6DF0-8052-71D1D0390DF5}"/>
              </a:ext>
            </a:extLst>
          </p:cNvPr>
          <p:cNvCxnSpPr>
            <a:cxnSpLocks/>
            <a:stCxn id="107" idx="3"/>
          </p:cNvCxnSpPr>
          <p:nvPr/>
        </p:nvCxnSpPr>
        <p:spPr>
          <a:xfrm>
            <a:off x="1708911" y="4062028"/>
            <a:ext cx="715684" cy="138275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AAB4ACDF-489F-6E52-6D77-56CA12EAFDA3}"/>
              </a:ext>
            </a:extLst>
          </p:cNvPr>
          <p:cNvSpPr txBox="1"/>
          <p:nvPr/>
        </p:nvSpPr>
        <p:spPr>
          <a:xfrm>
            <a:off x="8004247" y="812146"/>
            <a:ext cx="1347229"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推送到其它设备</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暂停时显示</a:t>
            </a:r>
          </a:p>
        </p:txBody>
      </p:sp>
      <p:cxnSp>
        <p:nvCxnSpPr>
          <p:cNvPr id="23" name="直接箭头连接符 22">
            <a:extLst>
              <a:ext uri="{FF2B5EF4-FFF2-40B4-BE49-F238E27FC236}">
                <a16:creationId xmlns:a16="http://schemas.microsoft.com/office/drawing/2014/main" id="{3805C486-8819-D022-5F9D-BC3428D481AF}"/>
              </a:ext>
            </a:extLst>
          </p:cNvPr>
          <p:cNvCxnSpPr>
            <a:cxnSpLocks/>
            <a:stCxn id="108" idx="3"/>
          </p:cNvCxnSpPr>
          <p:nvPr/>
        </p:nvCxnSpPr>
        <p:spPr>
          <a:xfrm>
            <a:off x="1724751" y="3093943"/>
            <a:ext cx="1547390" cy="236752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4A2D8841-AB45-D201-7DC8-E31B01C21881}"/>
              </a:ext>
            </a:extLst>
          </p:cNvPr>
          <p:cNvSpPr txBox="1"/>
          <p:nvPr/>
        </p:nvSpPr>
        <p:spPr>
          <a:xfrm>
            <a:off x="518706" y="1266189"/>
            <a:ext cx="1219245"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进度条暂停时出现（设置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暂停中显示）</a:t>
            </a:r>
          </a:p>
        </p:txBody>
      </p:sp>
      <p:sp>
        <p:nvSpPr>
          <p:cNvPr id="34" name="文本框 33">
            <a:extLst>
              <a:ext uri="{FF2B5EF4-FFF2-40B4-BE49-F238E27FC236}">
                <a16:creationId xmlns:a16="http://schemas.microsoft.com/office/drawing/2014/main" id="{58907916-C7FD-B0E5-8963-D47070498A20}"/>
              </a:ext>
            </a:extLst>
          </p:cNvPr>
          <p:cNvSpPr txBox="1"/>
          <p:nvPr/>
        </p:nvSpPr>
        <p:spPr>
          <a:xfrm>
            <a:off x="530816" y="2359469"/>
            <a:ext cx="1181825"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刷新显示</a:t>
            </a:r>
          </a:p>
        </p:txBody>
      </p:sp>
      <p:sp>
        <p:nvSpPr>
          <p:cNvPr id="64" name="文本框 63">
            <a:extLst>
              <a:ext uri="{FF2B5EF4-FFF2-40B4-BE49-F238E27FC236}">
                <a16:creationId xmlns:a16="http://schemas.microsoft.com/office/drawing/2014/main" id="{99426825-2205-9C0C-6EB9-E998B70A7776}"/>
              </a:ext>
            </a:extLst>
          </p:cNvPr>
          <p:cNvSpPr txBox="1"/>
          <p:nvPr/>
        </p:nvSpPr>
        <p:spPr>
          <a:xfrm>
            <a:off x="5080237" y="663219"/>
            <a:ext cx="2444601"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单击屏幕空白处暂停，左侧后退右侧快进</a:t>
            </a:r>
            <a:endParaRPr lang="en-US" altLang="zh-CN" sz="1200" dirty="0">
              <a:latin typeface="宋体" panose="02010600030101010101" pitchFamily="2" charset="-122"/>
              <a:ea typeface="宋体" panose="02010600030101010101" pitchFamily="2" charset="-122"/>
            </a:endParaRPr>
          </a:p>
        </p:txBody>
      </p:sp>
      <p:sp>
        <p:nvSpPr>
          <p:cNvPr id="65" name="文本框 64">
            <a:extLst>
              <a:ext uri="{FF2B5EF4-FFF2-40B4-BE49-F238E27FC236}">
                <a16:creationId xmlns:a16="http://schemas.microsoft.com/office/drawing/2014/main" id="{431A5729-5175-3904-7F3F-CBD88B70A152}"/>
              </a:ext>
            </a:extLst>
          </p:cNvPr>
          <p:cNvSpPr txBox="1"/>
          <p:nvPr/>
        </p:nvSpPr>
        <p:spPr>
          <a:xfrm>
            <a:off x="523380" y="1975690"/>
            <a:ext cx="1181825"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循环播放功能</a:t>
            </a:r>
          </a:p>
        </p:txBody>
      </p:sp>
      <p:sp>
        <p:nvSpPr>
          <p:cNvPr id="74" name="文本框 73">
            <a:extLst>
              <a:ext uri="{FF2B5EF4-FFF2-40B4-BE49-F238E27FC236}">
                <a16:creationId xmlns:a16="http://schemas.microsoft.com/office/drawing/2014/main" id="{36CE8F72-0B02-2EF8-2DA4-A93038C049F7}"/>
              </a:ext>
            </a:extLst>
          </p:cNvPr>
          <p:cNvSpPr txBox="1"/>
          <p:nvPr/>
        </p:nvSpPr>
        <p:spPr>
          <a:xfrm>
            <a:off x="9824348" y="5647315"/>
            <a:ext cx="1189485"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选集（电影无此项）</a:t>
            </a:r>
          </a:p>
        </p:txBody>
      </p:sp>
      <p:cxnSp>
        <p:nvCxnSpPr>
          <p:cNvPr id="75" name="直接箭头连接符 74">
            <a:extLst>
              <a:ext uri="{FF2B5EF4-FFF2-40B4-BE49-F238E27FC236}">
                <a16:creationId xmlns:a16="http://schemas.microsoft.com/office/drawing/2014/main" id="{9F4FD6B9-3CC9-355D-ADFF-4A841A1D7ABF}"/>
              </a:ext>
            </a:extLst>
          </p:cNvPr>
          <p:cNvCxnSpPr>
            <a:cxnSpLocks/>
          </p:cNvCxnSpPr>
          <p:nvPr/>
        </p:nvCxnSpPr>
        <p:spPr>
          <a:xfrm flipH="1" flipV="1">
            <a:off x="9572252" y="5645236"/>
            <a:ext cx="203848" cy="22618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接箭头连接符 78">
            <a:extLst>
              <a:ext uri="{FF2B5EF4-FFF2-40B4-BE49-F238E27FC236}">
                <a16:creationId xmlns:a16="http://schemas.microsoft.com/office/drawing/2014/main" id="{680ADEE1-8DD5-1FA6-ADD4-4480330B301A}"/>
              </a:ext>
            </a:extLst>
          </p:cNvPr>
          <p:cNvCxnSpPr>
            <a:cxnSpLocks/>
          </p:cNvCxnSpPr>
          <p:nvPr/>
        </p:nvCxnSpPr>
        <p:spPr>
          <a:xfrm flipH="1">
            <a:off x="8847098" y="4590570"/>
            <a:ext cx="902485" cy="92589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83">
            <a:extLst>
              <a:ext uri="{FF2B5EF4-FFF2-40B4-BE49-F238E27FC236}">
                <a16:creationId xmlns:a16="http://schemas.microsoft.com/office/drawing/2014/main" id="{9063535F-94AD-AB84-8237-A0EA55A37809}"/>
              </a:ext>
            </a:extLst>
          </p:cNvPr>
          <p:cNvCxnSpPr>
            <a:cxnSpLocks/>
            <a:stCxn id="25" idx="1"/>
          </p:cNvCxnSpPr>
          <p:nvPr/>
        </p:nvCxnSpPr>
        <p:spPr>
          <a:xfrm flipH="1">
            <a:off x="8577740" y="4378182"/>
            <a:ext cx="1216664" cy="113828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8" name="文本框 87">
            <a:extLst>
              <a:ext uri="{FF2B5EF4-FFF2-40B4-BE49-F238E27FC236}">
                <a16:creationId xmlns:a16="http://schemas.microsoft.com/office/drawing/2014/main" id="{5759A28E-3BD7-52BA-5201-5724B4115CEB}"/>
              </a:ext>
            </a:extLst>
          </p:cNvPr>
          <p:cNvSpPr txBox="1"/>
          <p:nvPr/>
        </p:nvSpPr>
        <p:spPr>
          <a:xfrm>
            <a:off x="6811715" y="4850368"/>
            <a:ext cx="1181825" cy="276999"/>
          </a:xfrm>
          <a:prstGeom prst="rect">
            <a:avLst/>
          </a:prstGeom>
          <a:solidFill>
            <a:schemeClr val="bg1"/>
          </a:solidFill>
          <a:ln w="28575">
            <a:solidFill>
              <a:srgbClr val="00B05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选择</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关闭字幕</a:t>
            </a:r>
          </a:p>
        </p:txBody>
      </p:sp>
      <p:cxnSp>
        <p:nvCxnSpPr>
          <p:cNvPr id="89" name="直接箭头连接符 88">
            <a:extLst>
              <a:ext uri="{FF2B5EF4-FFF2-40B4-BE49-F238E27FC236}">
                <a16:creationId xmlns:a16="http://schemas.microsoft.com/office/drawing/2014/main" id="{4A95A24C-ACE7-CBE4-17F0-10DA16679FB9}"/>
              </a:ext>
            </a:extLst>
          </p:cNvPr>
          <p:cNvCxnSpPr>
            <a:cxnSpLocks/>
          </p:cNvCxnSpPr>
          <p:nvPr/>
        </p:nvCxnSpPr>
        <p:spPr>
          <a:xfrm flipH="1">
            <a:off x="8128219" y="4030597"/>
            <a:ext cx="1676167" cy="151463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4" name="文本框 93">
            <a:extLst>
              <a:ext uri="{FF2B5EF4-FFF2-40B4-BE49-F238E27FC236}">
                <a16:creationId xmlns:a16="http://schemas.microsoft.com/office/drawing/2014/main" id="{F90888B8-3B27-909B-DF1A-05111CFF5D59}"/>
              </a:ext>
            </a:extLst>
          </p:cNvPr>
          <p:cNvSpPr txBox="1"/>
          <p:nvPr/>
        </p:nvSpPr>
        <p:spPr>
          <a:xfrm>
            <a:off x="9808293" y="2223077"/>
            <a:ext cx="1177918"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播放内容简介</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暂停时显示</a:t>
            </a:r>
          </a:p>
        </p:txBody>
      </p:sp>
      <p:sp>
        <p:nvSpPr>
          <p:cNvPr id="107" name="文本框 106">
            <a:extLst>
              <a:ext uri="{FF2B5EF4-FFF2-40B4-BE49-F238E27FC236}">
                <a16:creationId xmlns:a16="http://schemas.microsoft.com/office/drawing/2014/main" id="{C35BDD2B-8268-3415-3C7F-9F0BF56596DB}"/>
              </a:ext>
            </a:extLst>
          </p:cNvPr>
          <p:cNvSpPr txBox="1"/>
          <p:nvPr/>
        </p:nvSpPr>
        <p:spPr>
          <a:xfrm>
            <a:off x="403911" y="3923528"/>
            <a:ext cx="1305000"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硬解、软解开关</a:t>
            </a:r>
            <a:endParaRPr lang="en-US" altLang="zh-CN" sz="1200" dirty="0">
              <a:latin typeface="宋体" panose="02010600030101010101" pitchFamily="2" charset="-122"/>
              <a:ea typeface="宋体" panose="02010600030101010101" pitchFamily="2" charset="-122"/>
            </a:endParaRPr>
          </a:p>
        </p:txBody>
      </p:sp>
      <p:sp>
        <p:nvSpPr>
          <p:cNvPr id="108" name="文本框 107">
            <a:extLst>
              <a:ext uri="{FF2B5EF4-FFF2-40B4-BE49-F238E27FC236}">
                <a16:creationId xmlns:a16="http://schemas.microsoft.com/office/drawing/2014/main" id="{6005124E-7ED9-891A-C485-7572B690BCFC}"/>
              </a:ext>
            </a:extLst>
          </p:cNvPr>
          <p:cNvSpPr txBox="1"/>
          <p:nvPr/>
        </p:nvSpPr>
        <p:spPr>
          <a:xfrm>
            <a:off x="518706" y="2678444"/>
            <a:ext cx="1206045"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画面图幅和显示比例</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播放设置内的“缩放比例”</a:t>
            </a:r>
          </a:p>
        </p:txBody>
      </p:sp>
      <p:cxnSp>
        <p:nvCxnSpPr>
          <p:cNvPr id="113" name="直接箭头连接符 112">
            <a:extLst>
              <a:ext uri="{FF2B5EF4-FFF2-40B4-BE49-F238E27FC236}">
                <a16:creationId xmlns:a16="http://schemas.microsoft.com/office/drawing/2014/main" id="{3F77CA95-FED5-4C34-A101-EB365ADD56A3}"/>
              </a:ext>
            </a:extLst>
          </p:cNvPr>
          <p:cNvCxnSpPr>
            <a:cxnSpLocks/>
            <a:stCxn id="64" idx="2"/>
          </p:cNvCxnSpPr>
          <p:nvPr/>
        </p:nvCxnSpPr>
        <p:spPr>
          <a:xfrm flipH="1">
            <a:off x="6045868" y="1124884"/>
            <a:ext cx="256670" cy="21618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5" name="矩形 114">
            <a:extLst>
              <a:ext uri="{FF2B5EF4-FFF2-40B4-BE49-F238E27FC236}">
                <a16:creationId xmlns:a16="http://schemas.microsoft.com/office/drawing/2014/main" id="{489F2B46-4334-E0D4-89E2-C4DA6A802FA7}"/>
              </a:ext>
            </a:extLst>
          </p:cNvPr>
          <p:cNvSpPr/>
          <p:nvPr/>
        </p:nvSpPr>
        <p:spPr>
          <a:xfrm>
            <a:off x="1884157" y="5347488"/>
            <a:ext cx="7712560" cy="491280"/>
          </a:xfrm>
          <a:prstGeom prst="rect">
            <a:avLst/>
          </a:prstGeom>
          <a:noFill/>
          <a:ln w="38100">
            <a:solidFill>
              <a:srgbClr val="FFFF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125" name="直接箭头连接符 124">
            <a:extLst>
              <a:ext uri="{FF2B5EF4-FFF2-40B4-BE49-F238E27FC236}">
                <a16:creationId xmlns:a16="http://schemas.microsoft.com/office/drawing/2014/main" id="{6633C0A6-5D60-8037-08A7-BD9E4A3439F0}"/>
              </a:ext>
            </a:extLst>
          </p:cNvPr>
          <p:cNvCxnSpPr>
            <a:cxnSpLocks/>
          </p:cNvCxnSpPr>
          <p:nvPr/>
        </p:nvCxnSpPr>
        <p:spPr>
          <a:xfrm>
            <a:off x="5368572" y="5028637"/>
            <a:ext cx="8874" cy="31885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6" name="文本框 125">
            <a:extLst>
              <a:ext uri="{FF2B5EF4-FFF2-40B4-BE49-F238E27FC236}">
                <a16:creationId xmlns:a16="http://schemas.microsoft.com/office/drawing/2014/main" id="{F26F5D32-87F9-143C-CFEB-48FA0B972551}"/>
              </a:ext>
            </a:extLst>
          </p:cNvPr>
          <p:cNvSpPr txBox="1"/>
          <p:nvPr/>
        </p:nvSpPr>
        <p:spPr>
          <a:xfrm>
            <a:off x="4670367" y="4514739"/>
            <a:ext cx="1359536" cy="461665"/>
          </a:xfrm>
          <a:prstGeom prst="rect">
            <a:avLst/>
          </a:prstGeom>
          <a:solidFill>
            <a:schemeClr val="accent3">
              <a:lumMod val="20000"/>
              <a:lumOff val="80000"/>
            </a:schemeClr>
          </a:solidFill>
          <a:ln w="38100">
            <a:solidFill>
              <a:srgbClr val="FFFF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模拟器空白处右击</a:t>
            </a:r>
            <a:endParaRPr lang="en-US" altLang="zh-CN" sz="1200" dirty="0">
              <a:latin typeface="宋体" panose="02010600030101010101" pitchFamily="2" charset="-122"/>
              <a:ea typeface="宋体" panose="02010600030101010101" pitchFamily="2" charset="-122"/>
            </a:endParaRPr>
          </a:p>
        </p:txBody>
      </p:sp>
      <p:sp>
        <p:nvSpPr>
          <p:cNvPr id="21" name="文本框 20">
            <a:extLst>
              <a:ext uri="{FF2B5EF4-FFF2-40B4-BE49-F238E27FC236}">
                <a16:creationId xmlns:a16="http://schemas.microsoft.com/office/drawing/2014/main" id="{E68FAC94-E11F-69D1-74E7-175FC6C6AD33}"/>
              </a:ext>
            </a:extLst>
          </p:cNvPr>
          <p:cNvSpPr txBox="1"/>
          <p:nvPr/>
        </p:nvSpPr>
        <p:spPr>
          <a:xfrm>
            <a:off x="7046096" y="3011994"/>
            <a:ext cx="2177440" cy="276999"/>
          </a:xfrm>
          <a:prstGeom prst="rect">
            <a:avLst/>
          </a:prstGeom>
          <a:solidFill>
            <a:schemeClr val="bg1"/>
          </a:solidFill>
          <a:ln w="28575">
            <a:solidFill>
              <a:srgbClr val="00B05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返回小窗，暂停时显示</a:t>
            </a:r>
          </a:p>
        </p:txBody>
      </p:sp>
      <p:sp>
        <p:nvSpPr>
          <p:cNvPr id="24" name="文本框 23">
            <a:extLst>
              <a:ext uri="{FF2B5EF4-FFF2-40B4-BE49-F238E27FC236}">
                <a16:creationId xmlns:a16="http://schemas.microsoft.com/office/drawing/2014/main" id="{CAFA5907-89E5-7D3B-DB93-73DDE80C9FB1}"/>
              </a:ext>
            </a:extLst>
          </p:cNvPr>
          <p:cNvSpPr txBox="1"/>
          <p:nvPr/>
        </p:nvSpPr>
        <p:spPr>
          <a:xfrm>
            <a:off x="7046095" y="3442777"/>
            <a:ext cx="2153254" cy="276999"/>
          </a:xfrm>
          <a:prstGeom prst="rect">
            <a:avLst/>
          </a:prstGeom>
          <a:solidFill>
            <a:schemeClr val="bg1"/>
          </a:solidFill>
          <a:ln w="28575">
            <a:solidFill>
              <a:srgbClr val="00B05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锁定屏幕不可操作</a:t>
            </a:r>
          </a:p>
        </p:txBody>
      </p:sp>
      <p:sp>
        <p:nvSpPr>
          <p:cNvPr id="27" name="文本框 26">
            <a:extLst>
              <a:ext uri="{FF2B5EF4-FFF2-40B4-BE49-F238E27FC236}">
                <a16:creationId xmlns:a16="http://schemas.microsoft.com/office/drawing/2014/main" id="{9A9D6E9C-98FF-7A67-B8FF-6BFEA708C0B4}"/>
              </a:ext>
            </a:extLst>
          </p:cNvPr>
          <p:cNvSpPr txBox="1"/>
          <p:nvPr/>
        </p:nvSpPr>
        <p:spPr>
          <a:xfrm>
            <a:off x="7021445" y="3875369"/>
            <a:ext cx="2164628" cy="276999"/>
          </a:xfrm>
          <a:prstGeom prst="rect">
            <a:avLst/>
          </a:prstGeom>
          <a:solidFill>
            <a:schemeClr val="bg1"/>
          </a:solidFill>
          <a:ln w="28575">
            <a:solidFill>
              <a:srgbClr val="00B05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横竖屏切换，暂停时显示</a:t>
            </a:r>
          </a:p>
        </p:txBody>
      </p:sp>
      <p:sp>
        <p:nvSpPr>
          <p:cNvPr id="36" name="文本框 35">
            <a:extLst>
              <a:ext uri="{FF2B5EF4-FFF2-40B4-BE49-F238E27FC236}">
                <a16:creationId xmlns:a16="http://schemas.microsoft.com/office/drawing/2014/main" id="{04F32CB8-3D39-6148-D8C6-513FFCF0C3AB}"/>
              </a:ext>
            </a:extLst>
          </p:cNvPr>
          <p:cNvSpPr txBox="1"/>
          <p:nvPr/>
        </p:nvSpPr>
        <p:spPr>
          <a:xfrm>
            <a:off x="918983" y="3539748"/>
            <a:ext cx="822823"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播放速度</a:t>
            </a:r>
          </a:p>
        </p:txBody>
      </p:sp>
      <p:cxnSp>
        <p:nvCxnSpPr>
          <p:cNvPr id="37" name="直接箭头连接符 36">
            <a:extLst>
              <a:ext uri="{FF2B5EF4-FFF2-40B4-BE49-F238E27FC236}">
                <a16:creationId xmlns:a16="http://schemas.microsoft.com/office/drawing/2014/main" id="{A2971BB9-1C62-E9B0-4C3F-9DF019309B17}"/>
              </a:ext>
            </a:extLst>
          </p:cNvPr>
          <p:cNvCxnSpPr>
            <a:cxnSpLocks/>
          </p:cNvCxnSpPr>
          <p:nvPr/>
        </p:nvCxnSpPr>
        <p:spPr>
          <a:xfrm>
            <a:off x="1742467" y="3675095"/>
            <a:ext cx="1146703" cy="176968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4305E77B-5704-275E-200B-9FBF90C8D780}"/>
              </a:ext>
            </a:extLst>
          </p:cNvPr>
          <p:cNvCxnSpPr>
            <a:cxnSpLocks/>
          </p:cNvCxnSpPr>
          <p:nvPr/>
        </p:nvCxnSpPr>
        <p:spPr>
          <a:xfrm>
            <a:off x="1662861" y="2403925"/>
            <a:ext cx="1968956" cy="304085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4B0FCD98-82F7-A2E2-16B4-795D025D689A}"/>
              </a:ext>
            </a:extLst>
          </p:cNvPr>
          <p:cNvCxnSpPr>
            <a:cxnSpLocks/>
          </p:cNvCxnSpPr>
          <p:nvPr/>
        </p:nvCxnSpPr>
        <p:spPr>
          <a:xfrm>
            <a:off x="1708911" y="1857594"/>
            <a:ext cx="2538578" cy="334848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1A34FABF-FFC3-8A4D-2C02-E70AED37F04F}"/>
              </a:ext>
            </a:extLst>
          </p:cNvPr>
          <p:cNvSpPr txBox="1"/>
          <p:nvPr/>
        </p:nvSpPr>
        <p:spPr>
          <a:xfrm>
            <a:off x="9782812" y="1770358"/>
            <a:ext cx="1177918"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收藏</a:t>
            </a:r>
          </a:p>
        </p:txBody>
      </p:sp>
      <p:cxnSp>
        <p:nvCxnSpPr>
          <p:cNvPr id="58" name="直接箭头连接符 57">
            <a:extLst>
              <a:ext uri="{FF2B5EF4-FFF2-40B4-BE49-F238E27FC236}">
                <a16:creationId xmlns:a16="http://schemas.microsoft.com/office/drawing/2014/main" id="{7B39A1D2-7073-F733-7F6F-67C0257EB373}"/>
              </a:ext>
            </a:extLst>
          </p:cNvPr>
          <p:cNvCxnSpPr>
            <a:cxnSpLocks/>
          </p:cNvCxnSpPr>
          <p:nvPr/>
        </p:nvCxnSpPr>
        <p:spPr>
          <a:xfrm flipH="1" flipV="1">
            <a:off x="8985182" y="1759951"/>
            <a:ext cx="809222" cy="59949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a:extLst>
              <a:ext uri="{FF2B5EF4-FFF2-40B4-BE49-F238E27FC236}">
                <a16:creationId xmlns:a16="http://schemas.microsoft.com/office/drawing/2014/main" id="{89214406-20D5-DD9C-6803-2448B724F89C}"/>
              </a:ext>
            </a:extLst>
          </p:cNvPr>
          <p:cNvCxnSpPr>
            <a:cxnSpLocks/>
            <a:stCxn id="57" idx="1"/>
          </p:cNvCxnSpPr>
          <p:nvPr/>
        </p:nvCxnSpPr>
        <p:spPr>
          <a:xfrm flipH="1" flipV="1">
            <a:off x="9399775" y="1662615"/>
            <a:ext cx="383037" cy="24624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2" name="文本框 61">
            <a:extLst>
              <a:ext uri="{FF2B5EF4-FFF2-40B4-BE49-F238E27FC236}">
                <a16:creationId xmlns:a16="http://schemas.microsoft.com/office/drawing/2014/main" id="{B5AEA3F2-B15B-C8C2-AFC4-E8C3E64F9DD2}"/>
              </a:ext>
            </a:extLst>
          </p:cNvPr>
          <p:cNvSpPr txBox="1"/>
          <p:nvPr/>
        </p:nvSpPr>
        <p:spPr>
          <a:xfrm>
            <a:off x="9629000" y="709704"/>
            <a:ext cx="1347229"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时间显示，竖屏状态设置内“时间”</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暂停不显示</a:t>
            </a:r>
          </a:p>
        </p:txBody>
      </p:sp>
      <p:sp>
        <p:nvSpPr>
          <p:cNvPr id="63" name="文本框 62">
            <a:extLst>
              <a:ext uri="{FF2B5EF4-FFF2-40B4-BE49-F238E27FC236}">
                <a16:creationId xmlns:a16="http://schemas.microsoft.com/office/drawing/2014/main" id="{8B463A17-CC2B-C71B-7C50-F4DA10E6506A}"/>
              </a:ext>
            </a:extLst>
          </p:cNvPr>
          <p:cNvSpPr txBox="1"/>
          <p:nvPr/>
        </p:nvSpPr>
        <p:spPr>
          <a:xfrm>
            <a:off x="465938" y="4337906"/>
            <a:ext cx="1307851" cy="1015663"/>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解码器选择</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播放设置内“播放核心”</a:t>
            </a:r>
            <a:r>
              <a:rPr lang="en-US" altLang="zh-CN" sz="1200" dirty="0">
                <a:latin typeface="宋体" panose="02010600030101010101" pitchFamily="2" charset="-122"/>
                <a:ea typeface="宋体" panose="02010600030101010101" pitchFamily="2" charset="-122"/>
              </a:rPr>
              <a:t> IJK EXO </a:t>
            </a:r>
            <a:r>
              <a:rPr lang="zh-CN" altLang="en-US" sz="1200" dirty="0">
                <a:latin typeface="宋体" panose="02010600030101010101" pitchFamily="2" charset="-122"/>
                <a:ea typeface="宋体" panose="02010600030101010101" pitchFamily="2" charset="-122"/>
              </a:rPr>
              <a:t>系统三种后面的功能不同</a:t>
            </a:r>
          </a:p>
        </p:txBody>
      </p:sp>
      <p:sp>
        <p:nvSpPr>
          <p:cNvPr id="66" name="文本框 65">
            <a:extLst>
              <a:ext uri="{FF2B5EF4-FFF2-40B4-BE49-F238E27FC236}">
                <a16:creationId xmlns:a16="http://schemas.microsoft.com/office/drawing/2014/main" id="{A353E409-90D8-4112-485D-145756D23AF2}"/>
              </a:ext>
            </a:extLst>
          </p:cNvPr>
          <p:cNvSpPr txBox="1"/>
          <p:nvPr/>
        </p:nvSpPr>
        <p:spPr>
          <a:xfrm>
            <a:off x="9772202" y="4701571"/>
            <a:ext cx="1214010"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网速显示，竖屏状态设置内“网速”</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暂停不显示</a:t>
            </a:r>
          </a:p>
        </p:txBody>
      </p:sp>
      <p:cxnSp>
        <p:nvCxnSpPr>
          <p:cNvPr id="69" name="直接箭头连接符 68">
            <a:extLst>
              <a:ext uri="{FF2B5EF4-FFF2-40B4-BE49-F238E27FC236}">
                <a16:creationId xmlns:a16="http://schemas.microsoft.com/office/drawing/2014/main" id="{D516C60E-DC09-C147-5998-32678C129FAD}"/>
              </a:ext>
            </a:extLst>
          </p:cNvPr>
          <p:cNvCxnSpPr>
            <a:cxnSpLocks/>
          </p:cNvCxnSpPr>
          <p:nvPr/>
        </p:nvCxnSpPr>
        <p:spPr>
          <a:xfrm flipH="1">
            <a:off x="9351476" y="1186775"/>
            <a:ext cx="259806" cy="36384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a:extLst>
              <a:ext uri="{FF2B5EF4-FFF2-40B4-BE49-F238E27FC236}">
                <a16:creationId xmlns:a16="http://schemas.microsoft.com/office/drawing/2014/main" id="{B212A2EF-32F3-B087-B4D5-91D5B4122AE7}"/>
              </a:ext>
            </a:extLst>
          </p:cNvPr>
          <p:cNvCxnSpPr>
            <a:cxnSpLocks/>
          </p:cNvCxnSpPr>
          <p:nvPr/>
        </p:nvCxnSpPr>
        <p:spPr>
          <a:xfrm flipH="1">
            <a:off x="9399775" y="5009115"/>
            <a:ext cx="344955" cy="19695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EF6E97F7-CC78-F4DC-C4F5-C7A6F0E813C6}"/>
              </a:ext>
            </a:extLst>
          </p:cNvPr>
          <p:cNvCxnSpPr>
            <a:cxnSpLocks/>
          </p:cNvCxnSpPr>
          <p:nvPr/>
        </p:nvCxnSpPr>
        <p:spPr>
          <a:xfrm>
            <a:off x="1745289" y="5007321"/>
            <a:ext cx="169923" cy="42488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7" name="文本框 76">
            <a:extLst>
              <a:ext uri="{FF2B5EF4-FFF2-40B4-BE49-F238E27FC236}">
                <a16:creationId xmlns:a16="http://schemas.microsoft.com/office/drawing/2014/main" id="{D939B025-ECF1-FFC2-EA7C-F4460A5926DF}"/>
              </a:ext>
            </a:extLst>
          </p:cNvPr>
          <p:cNvSpPr txBox="1"/>
          <p:nvPr/>
        </p:nvSpPr>
        <p:spPr>
          <a:xfrm>
            <a:off x="2272818" y="5638566"/>
            <a:ext cx="1876272" cy="276999"/>
          </a:xfrm>
          <a:prstGeom prst="rect">
            <a:avLst/>
          </a:prstGeom>
          <a:solidFill>
            <a:schemeClr val="bg1"/>
          </a:solidFill>
          <a:ln w="28575">
            <a:solidFill>
              <a:srgbClr val="FF0000"/>
            </a:solidFill>
          </a:ln>
        </p:spPr>
        <p:txBody>
          <a:bodyPr wrap="square" rtlCol="0">
            <a:spAutoFit/>
          </a:bodyPr>
          <a:lstStyle/>
          <a:p>
            <a:r>
              <a:rPr lang="zh-CN" altLang="en-US" sz="1200" dirty="0">
                <a:highlight>
                  <a:srgbClr val="FFFF00"/>
                </a:highlight>
                <a:latin typeface="宋体" panose="02010600030101010101" pitchFamily="2" charset="-122"/>
                <a:ea typeface="宋体" panose="02010600030101010101" pitchFamily="2" charset="-122"/>
              </a:rPr>
              <a:t>标准进度条</a:t>
            </a:r>
            <a:r>
              <a:rPr lang="en-US" altLang="zh-CN" sz="1200" dirty="0">
                <a:highlight>
                  <a:srgbClr val="FFFF00"/>
                </a:highlight>
                <a:latin typeface="宋体" panose="02010600030101010101" pitchFamily="2" charset="-122"/>
                <a:ea typeface="宋体" panose="02010600030101010101" pitchFamily="2" charset="-122"/>
              </a:rPr>
              <a:t>,</a:t>
            </a:r>
            <a:r>
              <a:rPr lang="zh-CN" altLang="en-US" sz="1200" dirty="0">
                <a:highlight>
                  <a:srgbClr val="FFFF00"/>
                </a:highlight>
                <a:latin typeface="宋体" panose="02010600030101010101" pitchFamily="2" charset="-122"/>
                <a:ea typeface="宋体" panose="02010600030101010101" pitchFamily="2" charset="-122"/>
              </a:rPr>
              <a:t>暂停时显示</a:t>
            </a:r>
          </a:p>
        </p:txBody>
      </p:sp>
      <p:sp>
        <p:nvSpPr>
          <p:cNvPr id="2" name="灯片编号占位符 1">
            <a:extLst>
              <a:ext uri="{FF2B5EF4-FFF2-40B4-BE49-F238E27FC236}">
                <a16:creationId xmlns:a16="http://schemas.microsoft.com/office/drawing/2014/main" id="{9814AC70-362D-A5AD-0A20-1EE14A0F6DEC}"/>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20</a:t>
            </a:fld>
            <a:endParaRPr lang="zh-CN" altLang="en-US" dirty="0"/>
          </a:p>
        </p:txBody>
      </p:sp>
    </p:spTree>
    <p:extLst>
      <p:ext uri="{BB962C8B-B14F-4D97-AF65-F5344CB8AC3E}">
        <p14:creationId xmlns:p14="http://schemas.microsoft.com/office/powerpoint/2010/main" val="1673787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82E4-BBE1-BBFE-42B1-6B0F407B64B8}"/>
            </a:ext>
          </a:extLst>
        </p:cNvPr>
        <p:cNvGrpSpPr/>
        <p:nvPr/>
      </p:nvGrpSpPr>
      <p:grpSpPr>
        <a:xfrm>
          <a:off x="0" y="0"/>
          <a:ext cx="0" cy="0"/>
          <a:chOff x="0" y="0"/>
          <a:chExt cx="0" cy="0"/>
        </a:xfrm>
      </p:grpSpPr>
      <p:sp>
        <p:nvSpPr>
          <p:cNvPr id="7" name="标题 6">
            <a:extLst>
              <a:ext uri="{FF2B5EF4-FFF2-40B4-BE49-F238E27FC236}">
                <a16:creationId xmlns:a16="http://schemas.microsoft.com/office/drawing/2014/main" id="{1EBCFA1D-8A4D-1F9D-AA61-1BC09E52299A}"/>
              </a:ext>
            </a:extLst>
          </p:cNvPr>
          <p:cNvSpPr>
            <a:spLocks noGrp="1"/>
          </p:cNvSpPr>
          <p:nvPr>
            <p:ph type="title"/>
          </p:nvPr>
        </p:nvSpPr>
        <p:spPr/>
        <p:txBody>
          <a:bodyPr/>
          <a:lstStyle/>
          <a:p>
            <a:r>
              <a:rPr lang="en-US" altLang="zh-CN" dirty="0"/>
              <a:t>2.4.4</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影视手机版</a:t>
            </a:r>
            <a:r>
              <a:rPr lang="en-US" altLang="zh-CN" sz="1800" kern="1200" dirty="0">
                <a:solidFill>
                  <a:schemeClr val="tx1"/>
                </a:solidFill>
                <a:effectLst/>
                <a:latin typeface="宋体" panose="02010600030101010101" pitchFamily="2" charset="-122"/>
                <a:ea typeface="宋体" panose="02010600030101010101" pitchFamily="2" charset="-122"/>
                <a:cs typeface="+mj-cs"/>
              </a:rPr>
              <a:t> </a:t>
            </a:r>
            <a:r>
              <a:rPr lang="zh-CN" altLang="en-US" sz="1800" kern="1200" dirty="0">
                <a:solidFill>
                  <a:schemeClr val="tx1"/>
                </a:solidFill>
                <a:effectLst/>
                <a:latin typeface="宋体" panose="02010600030101010101" pitchFamily="2" charset="-122"/>
                <a:ea typeface="宋体" panose="02010600030101010101" pitchFamily="2" charset="-122"/>
                <a:cs typeface="+mj-cs"/>
              </a:rPr>
              <a:t>直播</a:t>
            </a:r>
            <a:r>
              <a:rPr lang="zh-CN" altLang="zh-CN" sz="1800" kern="1200" dirty="0">
                <a:solidFill>
                  <a:schemeClr val="tx1"/>
                </a:solidFill>
                <a:effectLst/>
                <a:latin typeface="宋体" panose="02010600030101010101" pitchFamily="2" charset="-122"/>
                <a:ea typeface="宋体" panose="02010600030101010101" pitchFamily="2" charset="-122"/>
                <a:cs typeface="+mj-cs"/>
              </a:rPr>
              <a:t>全屏功能解释</a:t>
            </a:r>
            <a:endParaRPr lang="zh-CN" altLang="en-US" dirty="0"/>
          </a:p>
        </p:txBody>
      </p:sp>
      <p:pic>
        <p:nvPicPr>
          <p:cNvPr id="4" name="图片 3">
            <a:extLst>
              <a:ext uri="{FF2B5EF4-FFF2-40B4-BE49-F238E27FC236}">
                <a16:creationId xmlns:a16="http://schemas.microsoft.com/office/drawing/2014/main" id="{E706B7E5-82CA-E275-FF7D-8C68853E48D7}"/>
              </a:ext>
            </a:extLst>
          </p:cNvPr>
          <p:cNvPicPr>
            <a:picLocks noChangeAspect="1"/>
          </p:cNvPicPr>
          <p:nvPr/>
        </p:nvPicPr>
        <p:blipFill>
          <a:blip r:embed="rId3"/>
          <a:stretch>
            <a:fillRect/>
          </a:stretch>
        </p:blipFill>
        <p:spPr>
          <a:xfrm>
            <a:off x="1953190" y="1582523"/>
            <a:ext cx="7572084" cy="4255703"/>
          </a:xfrm>
          <a:prstGeom prst="rect">
            <a:avLst/>
          </a:prstGeom>
        </p:spPr>
      </p:pic>
      <p:sp>
        <p:nvSpPr>
          <p:cNvPr id="20" name="文本框 19">
            <a:extLst>
              <a:ext uri="{FF2B5EF4-FFF2-40B4-BE49-F238E27FC236}">
                <a16:creationId xmlns:a16="http://schemas.microsoft.com/office/drawing/2014/main" id="{952B4C38-BCC2-CF2A-C990-62F9F62FF27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FongMi 2.3.0</a:t>
            </a:r>
            <a:r>
              <a:rPr lang="zh-CN" altLang="en-US" sz="1200" dirty="0">
                <a:latin typeface="宋体" panose="02010600030101010101" pitchFamily="2" charset="-122"/>
                <a:ea typeface="宋体" panose="02010600030101010101" pitchFamily="2" charset="-122"/>
              </a:rPr>
              <a:t>手机版</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13" name="文本框 12">
            <a:extLst>
              <a:ext uri="{FF2B5EF4-FFF2-40B4-BE49-F238E27FC236}">
                <a16:creationId xmlns:a16="http://schemas.microsoft.com/office/drawing/2014/main" id="{172F5590-4D6B-5764-46E4-32ED509DE9A8}"/>
              </a:ext>
            </a:extLst>
          </p:cNvPr>
          <p:cNvSpPr txBox="1"/>
          <p:nvPr/>
        </p:nvSpPr>
        <p:spPr>
          <a:xfrm>
            <a:off x="296049" y="722462"/>
            <a:ext cx="4379189" cy="369332"/>
          </a:xfrm>
          <a:prstGeom prst="rect">
            <a:avLst/>
          </a:prstGeom>
          <a:noFill/>
          <a:ln w="28575">
            <a:solidFill>
              <a:srgbClr val="00B0F0"/>
            </a:solidFill>
          </a:ln>
        </p:spPr>
        <p:txBody>
          <a:bodyPr wrap="square" rtlCol="0">
            <a:spAutoFit/>
          </a:bodyPr>
          <a:lstStyle/>
          <a:p>
            <a:r>
              <a:rPr lang="zh-CN" altLang="en-US" dirty="0">
                <a:latin typeface="宋体" panose="02010600030101010101" pitchFamily="2" charset="-122"/>
                <a:ea typeface="宋体" panose="02010600030101010101" pitchFamily="2" charset="-122"/>
              </a:rPr>
              <a:t>直播功能默认全屏模式</a:t>
            </a:r>
          </a:p>
        </p:txBody>
      </p:sp>
      <p:cxnSp>
        <p:nvCxnSpPr>
          <p:cNvPr id="22" name="直接箭头连接符 21">
            <a:extLst>
              <a:ext uri="{FF2B5EF4-FFF2-40B4-BE49-F238E27FC236}">
                <a16:creationId xmlns:a16="http://schemas.microsoft.com/office/drawing/2014/main" id="{7CBEB52D-17B7-CBCB-C36D-9D4B1FE549F0}"/>
              </a:ext>
            </a:extLst>
          </p:cNvPr>
          <p:cNvCxnSpPr>
            <a:cxnSpLocks/>
            <a:stCxn id="10" idx="1"/>
          </p:cNvCxnSpPr>
          <p:nvPr/>
        </p:nvCxnSpPr>
        <p:spPr>
          <a:xfrm flipH="1">
            <a:off x="9018270" y="1354351"/>
            <a:ext cx="774970" cy="3497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9E8BC20B-F5AB-FB6B-72DE-20B1936FB920}"/>
              </a:ext>
            </a:extLst>
          </p:cNvPr>
          <p:cNvCxnSpPr>
            <a:cxnSpLocks/>
          </p:cNvCxnSpPr>
          <p:nvPr/>
        </p:nvCxnSpPr>
        <p:spPr>
          <a:xfrm>
            <a:off x="7176977" y="5132994"/>
            <a:ext cx="306370" cy="4401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E72E1F1C-001A-EC55-F264-E380B6ACA498}"/>
              </a:ext>
            </a:extLst>
          </p:cNvPr>
          <p:cNvSpPr txBox="1"/>
          <p:nvPr/>
        </p:nvSpPr>
        <p:spPr>
          <a:xfrm>
            <a:off x="5987990" y="4288356"/>
            <a:ext cx="1166817"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选择</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关闭当前播放视频内的音频</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视频部分</a:t>
            </a:r>
          </a:p>
        </p:txBody>
      </p:sp>
      <p:sp>
        <p:nvSpPr>
          <p:cNvPr id="10" name="文本框 9">
            <a:extLst>
              <a:ext uri="{FF2B5EF4-FFF2-40B4-BE49-F238E27FC236}">
                <a16:creationId xmlns:a16="http://schemas.microsoft.com/office/drawing/2014/main" id="{AAB4ACDF-489F-6E52-6D77-56CA12EAFDA3}"/>
              </a:ext>
            </a:extLst>
          </p:cNvPr>
          <p:cNvSpPr txBox="1"/>
          <p:nvPr/>
        </p:nvSpPr>
        <p:spPr>
          <a:xfrm>
            <a:off x="9793240" y="1031185"/>
            <a:ext cx="1205159"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推送到其它设备</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单击屏幕显示</a:t>
            </a:r>
          </a:p>
        </p:txBody>
      </p:sp>
      <p:cxnSp>
        <p:nvCxnSpPr>
          <p:cNvPr id="23" name="直接箭头连接符 22">
            <a:extLst>
              <a:ext uri="{FF2B5EF4-FFF2-40B4-BE49-F238E27FC236}">
                <a16:creationId xmlns:a16="http://schemas.microsoft.com/office/drawing/2014/main" id="{3805C486-8819-D022-5F9D-BC3428D481AF}"/>
              </a:ext>
            </a:extLst>
          </p:cNvPr>
          <p:cNvCxnSpPr>
            <a:cxnSpLocks/>
          </p:cNvCxnSpPr>
          <p:nvPr/>
        </p:nvCxnSpPr>
        <p:spPr>
          <a:xfrm>
            <a:off x="1629250" y="2889997"/>
            <a:ext cx="1377047" cy="26264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58907916-C7FD-B0E5-8963-D47070498A20}"/>
              </a:ext>
            </a:extLst>
          </p:cNvPr>
          <p:cNvSpPr txBox="1"/>
          <p:nvPr/>
        </p:nvSpPr>
        <p:spPr>
          <a:xfrm>
            <a:off x="2184262" y="2246703"/>
            <a:ext cx="1181825" cy="461665"/>
          </a:xfrm>
          <a:prstGeom prst="rect">
            <a:avLst/>
          </a:prstGeom>
          <a:solidFill>
            <a:srgbClr val="FFC0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左侧是节目菜单</a:t>
            </a:r>
          </a:p>
        </p:txBody>
      </p:sp>
      <p:cxnSp>
        <p:nvCxnSpPr>
          <p:cNvPr id="79" name="直接箭头连接符 78">
            <a:extLst>
              <a:ext uri="{FF2B5EF4-FFF2-40B4-BE49-F238E27FC236}">
                <a16:creationId xmlns:a16="http://schemas.microsoft.com/office/drawing/2014/main" id="{680ADEE1-8DD5-1FA6-ADD4-4480330B301A}"/>
              </a:ext>
            </a:extLst>
          </p:cNvPr>
          <p:cNvCxnSpPr>
            <a:cxnSpLocks/>
            <a:stCxn id="45" idx="1"/>
          </p:cNvCxnSpPr>
          <p:nvPr/>
        </p:nvCxnSpPr>
        <p:spPr>
          <a:xfrm flipH="1">
            <a:off x="8890886" y="4748359"/>
            <a:ext cx="902185" cy="7681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83">
            <a:extLst>
              <a:ext uri="{FF2B5EF4-FFF2-40B4-BE49-F238E27FC236}">
                <a16:creationId xmlns:a16="http://schemas.microsoft.com/office/drawing/2014/main" id="{9063535F-94AD-AB84-8237-A0EA55A37809}"/>
              </a:ext>
            </a:extLst>
          </p:cNvPr>
          <p:cNvCxnSpPr>
            <a:cxnSpLocks/>
          </p:cNvCxnSpPr>
          <p:nvPr/>
        </p:nvCxnSpPr>
        <p:spPr>
          <a:xfrm flipH="1">
            <a:off x="8382766" y="4137800"/>
            <a:ext cx="1411638" cy="14441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a:extLst>
              <a:ext uri="{FF2B5EF4-FFF2-40B4-BE49-F238E27FC236}">
                <a16:creationId xmlns:a16="http://schemas.microsoft.com/office/drawing/2014/main" id="{4A95A24C-ACE7-CBE4-17F0-10DA16679FB9}"/>
              </a:ext>
            </a:extLst>
          </p:cNvPr>
          <p:cNvCxnSpPr>
            <a:cxnSpLocks/>
          </p:cNvCxnSpPr>
          <p:nvPr/>
        </p:nvCxnSpPr>
        <p:spPr>
          <a:xfrm>
            <a:off x="7176977" y="5105558"/>
            <a:ext cx="816563" cy="4875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4" name="文本框 93">
            <a:extLst>
              <a:ext uri="{FF2B5EF4-FFF2-40B4-BE49-F238E27FC236}">
                <a16:creationId xmlns:a16="http://schemas.microsoft.com/office/drawing/2014/main" id="{F90888B8-3B27-909B-DF1A-05111CFF5D59}"/>
              </a:ext>
            </a:extLst>
          </p:cNvPr>
          <p:cNvSpPr txBox="1"/>
          <p:nvPr/>
        </p:nvSpPr>
        <p:spPr>
          <a:xfrm>
            <a:off x="9816574" y="1844458"/>
            <a:ext cx="1181825"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播放内容简介</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单击屏幕显示</a:t>
            </a:r>
          </a:p>
        </p:txBody>
      </p:sp>
      <p:sp>
        <p:nvSpPr>
          <p:cNvPr id="99" name="文本框 98">
            <a:extLst>
              <a:ext uri="{FF2B5EF4-FFF2-40B4-BE49-F238E27FC236}">
                <a16:creationId xmlns:a16="http://schemas.microsoft.com/office/drawing/2014/main" id="{6524C7AA-A1E5-F061-86C9-F980D40550CB}"/>
              </a:ext>
            </a:extLst>
          </p:cNvPr>
          <p:cNvSpPr txBox="1"/>
          <p:nvPr/>
        </p:nvSpPr>
        <p:spPr>
          <a:xfrm>
            <a:off x="319845" y="4682385"/>
            <a:ext cx="1326097" cy="1015663"/>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解码器选择</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播放设置内“播放核心”</a:t>
            </a:r>
            <a:r>
              <a:rPr lang="en-US" altLang="zh-CN" sz="1200" dirty="0">
                <a:latin typeface="宋体" panose="02010600030101010101" pitchFamily="2" charset="-122"/>
                <a:ea typeface="宋体" panose="02010600030101010101" pitchFamily="2" charset="-122"/>
              </a:rPr>
              <a:t> IJK EXO </a:t>
            </a:r>
            <a:r>
              <a:rPr lang="zh-CN" altLang="en-US" sz="1200" dirty="0">
                <a:latin typeface="宋体" panose="02010600030101010101" pitchFamily="2" charset="-122"/>
                <a:ea typeface="宋体" panose="02010600030101010101" pitchFamily="2" charset="-122"/>
              </a:rPr>
              <a:t>系统三种后面的功能不同</a:t>
            </a:r>
          </a:p>
        </p:txBody>
      </p:sp>
      <p:sp>
        <p:nvSpPr>
          <p:cNvPr id="108" name="文本框 107">
            <a:extLst>
              <a:ext uri="{FF2B5EF4-FFF2-40B4-BE49-F238E27FC236}">
                <a16:creationId xmlns:a16="http://schemas.microsoft.com/office/drawing/2014/main" id="{6005124E-7ED9-891A-C485-7572B690BCFC}"/>
              </a:ext>
            </a:extLst>
          </p:cNvPr>
          <p:cNvSpPr txBox="1"/>
          <p:nvPr/>
        </p:nvSpPr>
        <p:spPr>
          <a:xfrm>
            <a:off x="294332" y="3077108"/>
            <a:ext cx="1326096"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画面图幅和显示比例</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播放设置内的“缩放比例”</a:t>
            </a:r>
          </a:p>
        </p:txBody>
      </p:sp>
      <p:sp>
        <p:nvSpPr>
          <p:cNvPr id="115" name="矩形 114">
            <a:extLst>
              <a:ext uri="{FF2B5EF4-FFF2-40B4-BE49-F238E27FC236}">
                <a16:creationId xmlns:a16="http://schemas.microsoft.com/office/drawing/2014/main" id="{489F2B46-4334-E0D4-89E2-C4DA6A802FA7}"/>
              </a:ext>
            </a:extLst>
          </p:cNvPr>
          <p:cNvSpPr/>
          <p:nvPr/>
        </p:nvSpPr>
        <p:spPr>
          <a:xfrm>
            <a:off x="1760570" y="5347488"/>
            <a:ext cx="7633383" cy="491280"/>
          </a:xfrm>
          <a:prstGeom prst="rect">
            <a:avLst/>
          </a:prstGeom>
          <a:noFill/>
          <a:ln w="38100">
            <a:solidFill>
              <a:srgbClr val="FFFF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125" name="直接箭头连接符 124">
            <a:extLst>
              <a:ext uri="{FF2B5EF4-FFF2-40B4-BE49-F238E27FC236}">
                <a16:creationId xmlns:a16="http://schemas.microsoft.com/office/drawing/2014/main" id="{6633C0A6-5D60-8037-08A7-BD9E4A3439F0}"/>
              </a:ext>
            </a:extLst>
          </p:cNvPr>
          <p:cNvCxnSpPr>
            <a:cxnSpLocks/>
          </p:cNvCxnSpPr>
          <p:nvPr/>
        </p:nvCxnSpPr>
        <p:spPr>
          <a:xfrm>
            <a:off x="5368572" y="5028637"/>
            <a:ext cx="8874" cy="31885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6" name="文本框 125">
            <a:extLst>
              <a:ext uri="{FF2B5EF4-FFF2-40B4-BE49-F238E27FC236}">
                <a16:creationId xmlns:a16="http://schemas.microsoft.com/office/drawing/2014/main" id="{F26F5D32-87F9-143C-CFEB-48FA0B972551}"/>
              </a:ext>
            </a:extLst>
          </p:cNvPr>
          <p:cNvSpPr txBox="1"/>
          <p:nvPr/>
        </p:nvSpPr>
        <p:spPr>
          <a:xfrm>
            <a:off x="4591859" y="4567648"/>
            <a:ext cx="1359536" cy="461665"/>
          </a:xfrm>
          <a:prstGeom prst="rect">
            <a:avLst/>
          </a:prstGeom>
          <a:solidFill>
            <a:schemeClr val="accent3">
              <a:lumMod val="20000"/>
              <a:lumOff val="80000"/>
            </a:schemeClr>
          </a:solidFill>
          <a:ln w="38100">
            <a:solidFill>
              <a:srgbClr val="FFFF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模拟器在下侧空白处单击</a:t>
            </a:r>
            <a:endParaRPr lang="en-US" altLang="zh-CN" sz="1200" dirty="0">
              <a:latin typeface="宋体" panose="02010600030101010101" pitchFamily="2" charset="-122"/>
              <a:ea typeface="宋体" panose="02010600030101010101" pitchFamily="2" charset="-122"/>
            </a:endParaRPr>
          </a:p>
        </p:txBody>
      </p:sp>
      <p:sp>
        <p:nvSpPr>
          <p:cNvPr id="21" name="文本框 20">
            <a:extLst>
              <a:ext uri="{FF2B5EF4-FFF2-40B4-BE49-F238E27FC236}">
                <a16:creationId xmlns:a16="http://schemas.microsoft.com/office/drawing/2014/main" id="{E68FAC94-E11F-69D1-74E7-175FC6C6AD33}"/>
              </a:ext>
            </a:extLst>
          </p:cNvPr>
          <p:cNvSpPr txBox="1"/>
          <p:nvPr/>
        </p:nvSpPr>
        <p:spPr>
          <a:xfrm>
            <a:off x="6874213" y="3127897"/>
            <a:ext cx="2177440" cy="276999"/>
          </a:xfrm>
          <a:prstGeom prst="rect">
            <a:avLst/>
          </a:prstGeom>
          <a:solidFill>
            <a:schemeClr val="bg1"/>
          </a:solidFill>
          <a:ln w="28575">
            <a:solidFill>
              <a:srgbClr val="00B05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返回小窗，单击屏幕显示</a:t>
            </a:r>
          </a:p>
        </p:txBody>
      </p:sp>
      <p:sp>
        <p:nvSpPr>
          <p:cNvPr id="24" name="文本框 23">
            <a:extLst>
              <a:ext uri="{FF2B5EF4-FFF2-40B4-BE49-F238E27FC236}">
                <a16:creationId xmlns:a16="http://schemas.microsoft.com/office/drawing/2014/main" id="{CAFA5907-89E5-7D3B-DB93-73DDE80C9FB1}"/>
              </a:ext>
            </a:extLst>
          </p:cNvPr>
          <p:cNvSpPr txBox="1"/>
          <p:nvPr/>
        </p:nvSpPr>
        <p:spPr>
          <a:xfrm>
            <a:off x="6874213" y="3571998"/>
            <a:ext cx="2165347" cy="276999"/>
          </a:xfrm>
          <a:prstGeom prst="rect">
            <a:avLst/>
          </a:prstGeom>
          <a:solidFill>
            <a:schemeClr val="bg1"/>
          </a:solidFill>
          <a:ln w="28575">
            <a:solidFill>
              <a:srgbClr val="00B05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锁定屏幕旋转，单击屏幕显示</a:t>
            </a:r>
          </a:p>
        </p:txBody>
      </p:sp>
      <p:sp>
        <p:nvSpPr>
          <p:cNvPr id="27" name="文本框 26">
            <a:extLst>
              <a:ext uri="{FF2B5EF4-FFF2-40B4-BE49-F238E27FC236}">
                <a16:creationId xmlns:a16="http://schemas.microsoft.com/office/drawing/2014/main" id="{9A9D6E9C-98FF-7A67-B8FF-6BFEA708C0B4}"/>
              </a:ext>
            </a:extLst>
          </p:cNvPr>
          <p:cNvSpPr txBox="1"/>
          <p:nvPr/>
        </p:nvSpPr>
        <p:spPr>
          <a:xfrm>
            <a:off x="6851437" y="3944282"/>
            <a:ext cx="2164628" cy="276999"/>
          </a:xfrm>
          <a:prstGeom prst="rect">
            <a:avLst/>
          </a:prstGeom>
          <a:solidFill>
            <a:schemeClr val="bg1"/>
          </a:solidFill>
          <a:ln w="28575">
            <a:solidFill>
              <a:srgbClr val="00B05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横竖屏切换，单击屏幕显示</a:t>
            </a:r>
          </a:p>
        </p:txBody>
      </p:sp>
      <p:cxnSp>
        <p:nvCxnSpPr>
          <p:cNvPr id="37" name="直接箭头连接符 36">
            <a:extLst>
              <a:ext uri="{FF2B5EF4-FFF2-40B4-BE49-F238E27FC236}">
                <a16:creationId xmlns:a16="http://schemas.microsoft.com/office/drawing/2014/main" id="{A2971BB9-1C62-E9B0-4C3F-9DF019309B17}"/>
              </a:ext>
            </a:extLst>
          </p:cNvPr>
          <p:cNvCxnSpPr>
            <a:cxnSpLocks/>
          </p:cNvCxnSpPr>
          <p:nvPr/>
        </p:nvCxnSpPr>
        <p:spPr>
          <a:xfrm>
            <a:off x="1650353" y="3875369"/>
            <a:ext cx="898397" cy="16410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a:extLst>
              <a:ext uri="{FF2B5EF4-FFF2-40B4-BE49-F238E27FC236}">
                <a16:creationId xmlns:a16="http://schemas.microsoft.com/office/drawing/2014/main" id="{7B39A1D2-7073-F733-7F6F-67C0257EB373}"/>
              </a:ext>
            </a:extLst>
          </p:cNvPr>
          <p:cNvCxnSpPr>
            <a:cxnSpLocks/>
            <a:stCxn id="94" idx="1"/>
          </p:cNvCxnSpPr>
          <p:nvPr/>
        </p:nvCxnSpPr>
        <p:spPr>
          <a:xfrm flipH="1" flipV="1">
            <a:off x="9351476" y="1839099"/>
            <a:ext cx="465098" cy="2361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EF6E97F7-CC78-F4DC-C4F5-C7A6F0E813C6}"/>
              </a:ext>
            </a:extLst>
          </p:cNvPr>
          <p:cNvCxnSpPr>
            <a:cxnSpLocks/>
          </p:cNvCxnSpPr>
          <p:nvPr/>
        </p:nvCxnSpPr>
        <p:spPr>
          <a:xfrm>
            <a:off x="1706630" y="5071524"/>
            <a:ext cx="208582" cy="3606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9AE55C60-4D90-7DE1-5147-99A1E5911C1C}"/>
              </a:ext>
            </a:extLst>
          </p:cNvPr>
          <p:cNvSpPr txBox="1"/>
          <p:nvPr/>
        </p:nvSpPr>
        <p:spPr>
          <a:xfrm>
            <a:off x="2184262" y="1710048"/>
            <a:ext cx="1181825" cy="461665"/>
          </a:xfrm>
          <a:prstGeom prst="rect">
            <a:avLst/>
          </a:prstGeom>
          <a:solidFill>
            <a:srgbClr val="00B0F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左侧滑动改变亮度</a:t>
            </a:r>
          </a:p>
        </p:txBody>
      </p:sp>
      <p:sp>
        <p:nvSpPr>
          <p:cNvPr id="16" name="文本框 15">
            <a:extLst>
              <a:ext uri="{FF2B5EF4-FFF2-40B4-BE49-F238E27FC236}">
                <a16:creationId xmlns:a16="http://schemas.microsoft.com/office/drawing/2014/main" id="{89BDEECF-916A-32A0-1DA8-80F19528EE09}"/>
              </a:ext>
            </a:extLst>
          </p:cNvPr>
          <p:cNvSpPr txBox="1"/>
          <p:nvPr/>
        </p:nvSpPr>
        <p:spPr>
          <a:xfrm>
            <a:off x="7836445" y="2249675"/>
            <a:ext cx="1181825" cy="461665"/>
          </a:xfrm>
          <a:prstGeom prst="rect">
            <a:avLst/>
          </a:prstGeom>
          <a:solidFill>
            <a:srgbClr val="00B0F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右侧滑动改变音量</a:t>
            </a:r>
          </a:p>
        </p:txBody>
      </p:sp>
      <p:sp>
        <p:nvSpPr>
          <p:cNvPr id="28" name="文本框 27">
            <a:extLst>
              <a:ext uri="{FF2B5EF4-FFF2-40B4-BE49-F238E27FC236}">
                <a16:creationId xmlns:a16="http://schemas.microsoft.com/office/drawing/2014/main" id="{4BE51338-9313-85EE-AFBF-B9B83BFECC57}"/>
              </a:ext>
            </a:extLst>
          </p:cNvPr>
          <p:cNvSpPr txBox="1"/>
          <p:nvPr/>
        </p:nvSpPr>
        <p:spPr>
          <a:xfrm>
            <a:off x="308975" y="2563251"/>
            <a:ext cx="1305000"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切换同一个直播源内线路大类</a:t>
            </a:r>
          </a:p>
        </p:txBody>
      </p:sp>
      <p:sp>
        <p:nvSpPr>
          <p:cNvPr id="31" name="文本框 30">
            <a:extLst>
              <a:ext uri="{FF2B5EF4-FFF2-40B4-BE49-F238E27FC236}">
                <a16:creationId xmlns:a16="http://schemas.microsoft.com/office/drawing/2014/main" id="{13E2C4D4-B71D-735C-49AE-11C94F752764}"/>
              </a:ext>
            </a:extLst>
          </p:cNvPr>
          <p:cNvSpPr txBox="1"/>
          <p:nvPr/>
        </p:nvSpPr>
        <p:spPr>
          <a:xfrm>
            <a:off x="318542" y="1301452"/>
            <a:ext cx="1320424" cy="120032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切换同一个直播源内线路小类，右侧功能和小类有关系</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模拟器按空格切换</a:t>
            </a:r>
          </a:p>
        </p:txBody>
      </p:sp>
      <p:cxnSp>
        <p:nvCxnSpPr>
          <p:cNvPr id="32" name="直接箭头连接符 31">
            <a:extLst>
              <a:ext uri="{FF2B5EF4-FFF2-40B4-BE49-F238E27FC236}">
                <a16:creationId xmlns:a16="http://schemas.microsoft.com/office/drawing/2014/main" id="{EEE0D740-7804-0A60-8529-13213A704C40}"/>
              </a:ext>
            </a:extLst>
          </p:cNvPr>
          <p:cNvCxnSpPr>
            <a:cxnSpLocks/>
          </p:cNvCxnSpPr>
          <p:nvPr/>
        </p:nvCxnSpPr>
        <p:spPr>
          <a:xfrm>
            <a:off x="1644525" y="2356803"/>
            <a:ext cx="1793972" cy="31596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DA10C803-F5AB-BFB1-AEC8-B55068EDB073}"/>
              </a:ext>
            </a:extLst>
          </p:cNvPr>
          <p:cNvSpPr txBox="1"/>
          <p:nvPr/>
        </p:nvSpPr>
        <p:spPr>
          <a:xfrm>
            <a:off x="9783179" y="5347488"/>
            <a:ext cx="1279277"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切换不同的直播源 </a:t>
            </a:r>
          </a:p>
          <a:p>
            <a:r>
              <a:rPr lang="zh-CN" altLang="en-US" sz="1200" dirty="0">
                <a:latin typeface="宋体" panose="02010600030101010101" pitchFamily="2" charset="-122"/>
                <a:ea typeface="宋体" panose="02010600030101010101" pitchFamily="2" charset="-122"/>
              </a:rPr>
              <a:t>设置内的“直播”</a:t>
            </a:r>
          </a:p>
        </p:txBody>
      </p:sp>
      <p:cxnSp>
        <p:nvCxnSpPr>
          <p:cNvPr id="40" name="直接箭头连接符 39">
            <a:extLst>
              <a:ext uri="{FF2B5EF4-FFF2-40B4-BE49-F238E27FC236}">
                <a16:creationId xmlns:a16="http://schemas.microsoft.com/office/drawing/2014/main" id="{65A8EB0C-C99C-E0D7-541D-491854D73DE4}"/>
              </a:ext>
            </a:extLst>
          </p:cNvPr>
          <p:cNvCxnSpPr>
            <a:cxnSpLocks/>
            <a:stCxn id="39" idx="1"/>
            <a:endCxn id="115" idx="3"/>
          </p:cNvCxnSpPr>
          <p:nvPr/>
        </p:nvCxnSpPr>
        <p:spPr>
          <a:xfrm flipH="1" flipV="1">
            <a:off x="9393953" y="5593128"/>
            <a:ext cx="389226" cy="775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4BFF83CB-FE6E-890E-D8DF-D280078EF29D}"/>
              </a:ext>
            </a:extLst>
          </p:cNvPr>
          <p:cNvSpPr txBox="1"/>
          <p:nvPr/>
        </p:nvSpPr>
        <p:spPr>
          <a:xfrm>
            <a:off x="9793071" y="4425193"/>
            <a:ext cx="1227959"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遥控器换台跨越频道中的分类开关</a:t>
            </a:r>
          </a:p>
        </p:txBody>
      </p:sp>
      <p:sp>
        <p:nvSpPr>
          <p:cNvPr id="18" name="文本框 17">
            <a:extLst>
              <a:ext uri="{FF2B5EF4-FFF2-40B4-BE49-F238E27FC236}">
                <a16:creationId xmlns:a16="http://schemas.microsoft.com/office/drawing/2014/main" id="{76C3BBC0-0338-4C5A-DBCA-181ABB147B84}"/>
              </a:ext>
            </a:extLst>
          </p:cNvPr>
          <p:cNvSpPr txBox="1"/>
          <p:nvPr/>
        </p:nvSpPr>
        <p:spPr>
          <a:xfrm>
            <a:off x="9793240" y="3573687"/>
            <a:ext cx="1217327"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遥控器换台键前进后退交换</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TV</a:t>
            </a:r>
            <a:r>
              <a:rPr lang="zh-CN" altLang="en-US" sz="1200" dirty="0">
                <a:latin typeface="宋体" panose="02010600030101010101" pitchFamily="2" charset="-122"/>
                <a:ea typeface="宋体" panose="02010600030101010101" pitchFamily="2" charset="-122"/>
              </a:rPr>
              <a:t>版有效）</a:t>
            </a:r>
            <a:endParaRPr lang="en-US" altLang="zh-CN" sz="1200" dirty="0">
              <a:latin typeface="宋体" panose="02010600030101010101" pitchFamily="2" charset="-122"/>
              <a:ea typeface="宋体" panose="02010600030101010101" pitchFamily="2" charset="-122"/>
            </a:endParaRPr>
          </a:p>
        </p:txBody>
      </p:sp>
      <p:sp>
        <p:nvSpPr>
          <p:cNvPr id="2" name="灯片编号占位符 1">
            <a:extLst>
              <a:ext uri="{FF2B5EF4-FFF2-40B4-BE49-F238E27FC236}">
                <a16:creationId xmlns:a16="http://schemas.microsoft.com/office/drawing/2014/main" id="{11B788C7-892C-A855-0C4F-F0B502BC9C1E}"/>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21</a:t>
            </a:fld>
            <a:endParaRPr lang="zh-CN" altLang="en-US" dirty="0"/>
          </a:p>
        </p:txBody>
      </p:sp>
    </p:spTree>
    <p:extLst>
      <p:ext uri="{BB962C8B-B14F-4D97-AF65-F5344CB8AC3E}">
        <p14:creationId xmlns:p14="http://schemas.microsoft.com/office/powerpoint/2010/main" val="2308495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7F4F7-953B-F933-5B01-0122A2CD7C6E}"/>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2EF3813D-DFF0-6EE9-C1B4-D228477EB215}"/>
              </a:ext>
            </a:extLst>
          </p:cNvPr>
          <p:cNvSpPr txBox="1"/>
          <p:nvPr/>
        </p:nvSpPr>
        <p:spPr>
          <a:xfrm>
            <a:off x="671623" y="699446"/>
            <a:ext cx="5074269" cy="1231106"/>
          </a:xfrm>
          <a:prstGeom prst="rect">
            <a:avLst/>
          </a:prstGeom>
          <a:noFill/>
        </p:spPr>
        <p:txBody>
          <a:bodyPr wrap="square">
            <a:spAutoFit/>
          </a:bodyPr>
          <a:lstStyle/>
          <a:p>
            <a:r>
              <a:rPr lang="en-US" altLang="zh-CN" sz="1200" dirty="0">
                <a:latin typeface="宋体" panose="02010600030101010101" pitchFamily="2" charset="-122"/>
                <a:ea typeface="宋体" panose="02010600030101010101" pitchFamily="2" charset="-122"/>
              </a:rPr>
              <a:t>2024.4.5</a:t>
            </a:r>
            <a:r>
              <a:rPr lang="zh-CN" altLang="en-US" sz="1200" dirty="0">
                <a:latin typeface="宋体" panose="02010600030101010101" pitchFamily="2" charset="-122"/>
                <a:ea typeface="宋体" panose="02010600030101010101" pitchFamily="2" charset="-122"/>
              </a:rPr>
              <a:t>：修改</a:t>
            </a:r>
            <a:r>
              <a:rPr lang="en-US" altLang="zh-CN" sz="1200" dirty="0">
                <a:latin typeface="宋体" panose="02010600030101010101" pitchFamily="2" charset="-122"/>
                <a:ea typeface="宋体" panose="02010600030101010101" pitchFamily="2" charset="-122"/>
              </a:rPr>
              <a:t>Proxy</a:t>
            </a:r>
            <a:r>
              <a:rPr lang="zh-CN" altLang="en-US" sz="1200" dirty="0">
                <a:latin typeface="宋体" panose="02010600030101010101" pitchFamily="2" charset="-122"/>
                <a:ea typeface="宋体" panose="02010600030101010101" pitchFamily="2" charset="-122"/>
              </a:rPr>
              <a:t>解释，修改为本地代理，修订内容；增加解释</a:t>
            </a:r>
            <a:r>
              <a:rPr lang="en-US" altLang="zh-CN" sz="1200" dirty="0" err="1">
                <a:latin typeface="宋体" panose="02010600030101010101" pitchFamily="2" charset="-122"/>
                <a:ea typeface="宋体" panose="02010600030101010101" pitchFamily="2" charset="-122"/>
              </a:rPr>
              <a:t>okhttp</a:t>
            </a:r>
            <a:r>
              <a:rPr lang="zh-CN" altLang="en-US" sz="1200" dirty="0">
                <a:latin typeface="宋体" panose="02010600030101010101" pitchFamily="2" charset="-122"/>
                <a:ea typeface="宋体" panose="02010600030101010101" pitchFamily="2" charset="-122"/>
              </a:rPr>
              <a:t>。手机版设置，添加线路播放的解释。</a:t>
            </a:r>
          </a:p>
          <a:p>
            <a:endParaRPr lang="zh-CN" altLang="en-US" sz="1000" dirty="0">
              <a:latin typeface="宋体" panose="02010600030101010101" pitchFamily="2" charset="-122"/>
              <a:ea typeface="宋体" panose="02010600030101010101" pitchFamily="2" charset="-122"/>
            </a:endParaRPr>
          </a:p>
          <a:p>
            <a:endParaRPr lang="en-US" altLang="zh-CN" sz="1000" dirty="0">
              <a:latin typeface="宋体" panose="02010600030101010101" pitchFamily="2" charset="-122"/>
              <a:ea typeface="宋体" panose="02010600030101010101" pitchFamily="2" charset="-122"/>
            </a:endParaRPr>
          </a:p>
          <a:p>
            <a:endParaRPr lang="zh-CN" altLang="en-US" sz="1000" dirty="0">
              <a:latin typeface="宋体" panose="02010600030101010101" pitchFamily="2" charset="-122"/>
              <a:ea typeface="宋体" panose="02010600030101010101" pitchFamily="2" charset="-122"/>
            </a:endParaRPr>
          </a:p>
          <a:p>
            <a:endParaRPr lang="zh-CN" altLang="en-US" sz="1000" dirty="0">
              <a:latin typeface="宋体" panose="02010600030101010101" pitchFamily="2" charset="-122"/>
              <a:ea typeface="宋体" panose="02010600030101010101" pitchFamily="2" charset="-122"/>
            </a:endParaRPr>
          </a:p>
          <a:p>
            <a:endParaRPr lang="zh-CN" altLang="en-US" sz="1000" dirty="0">
              <a:latin typeface="宋体" panose="02010600030101010101" pitchFamily="2" charset="-122"/>
              <a:ea typeface="宋体" panose="02010600030101010101" pitchFamily="2" charset="-122"/>
            </a:endParaRPr>
          </a:p>
        </p:txBody>
      </p:sp>
      <p:sp>
        <p:nvSpPr>
          <p:cNvPr id="6" name="标题 5">
            <a:extLst>
              <a:ext uri="{FF2B5EF4-FFF2-40B4-BE49-F238E27FC236}">
                <a16:creationId xmlns:a16="http://schemas.microsoft.com/office/drawing/2014/main" id="{8EF4DBB9-0B6C-D6F0-306C-8DDDB291E739}"/>
              </a:ext>
            </a:extLst>
          </p:cNvPr>
          <p:cNvSpPr>
            <a:spLocks noGrp="1"/>
          </p:cNvSpPr>
          <p:nvPr>
            <p:ph type="title"/>
          </p:nvPr>
        </p:nvSpPr>
        <p:spPr/>
        <p:txBody>
          <a:bodyPr/>
          <a:lstStyle/>
          <a:p>
            <a:r>
              <a:rPr lang="en-US" altLang="zh-CN" dirty="0"/>
              <a:t>2.5.0</a:t>
            </a:r>
            <a:r>
              <a:rPr lang="zh-CN" altLang="zh-CN" dirty="0"/>
              <a:t>多线路 </a:t>
            </a:r>
            <a:r>
              <a:rPr lang="en-US" altLang="zh-CN" dirty="0"/>
              <a:t>OK</a:t>
            </a:r>
            <a:r>
              <a:rPr lang="zh-CN" altLang="en-US" dirty="0"/>
              <a:t>版</a:t>
            </a:r>
            <a:r>
              <a:rPr lang="en-US" altLang="zh-CN" dirty="0"/>
              <a:t>FongMi/</a:t>
            </a:r>
            <a:r>
              <a:rPr lang="zh-CN" altLang="en-US" dirty="0"/>
              <a:t>影视修订说明</a:t>
            </a:r>
          </a:p>
        </p:txBody>
      </p:sp>
      <p:sp>
        <p:nvSpPr>
          <p:cNvPr id="2" name="灯片编号占位符 1">
            <a:extLst>
              <a:ext uri="{FF2B5EF4-FFF2-40B4-BE49-F238E27FC236}">
                <a16:creationId xmlns:a16="http://schemas.microsoft.com/office/drawing/2014/main" id="{38E6EFC9-E414-9699-D3DE-CBCA2709EE28}"/>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22</a:t>
            </a:fld>
            <a:endParaRPr lang="zh-CN" altLang="en-US" dirty="0"/>
          </a:p>
        </p:txBody>
      </p:sp>
    </p:spTree>
    <p:extLst>
      <p:ext uri="{BB962C8B-B14F-4D97-AF65-F5344CB8AC3E}">
        <p14:creationId xmlns:p14="http://schemas.microsoft.com/office/powerpoint/2010/main" val="2707411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85335-CD0E-7AEC-ADFA-7905384E47EA}"/>
            </a:ext>
          </a:extLst>
        </p:cNvPr>
        <p:cNvGrpSpPr/>
        <p:nvPr/>
      </p:nvGrpSpPr>
      <p:grpSpPr>
        <a:xfrm>
          <a:off x="0" y="0"/>
          <a:ext cx="0" cy="0"/>
          <a:chOff x="0" y="0"/>
          <a:chExt cx="0" cy="0"/>
        </a:xfrm>
      </p:grpSpPr>
      <p:sp>
        <p:nvSpPr>
          <p:cNvPr id="9" name="标题 8">
            <a:extLst>
              <a:ext uri="{FF2B5EF4-FFF2-40B4-BE49-F238E27FC236}">
                <a16:creationId xmlns:a16="http://schemas.microsoft.com/office/drawing/2014/main" id="{ED7CE7F3-64C6-DC2D-7CA6-0E1B1860A2D1}"/>
              </a:ext>
            </a:extLst>
          </p:cNvPr>
          <p:cNvSpPr>
            <a:spLocks noGrp="1"/>
          </p:cNvSpPr>
          <p:nvPr>
            <p:ph type="title"/>
          </p:nvPr>
        </p:nvSpPr>
        <p:spPr/>
        <p:txBody>
          <a:bodyPr/>
          <a:lstStyle/>
          <a:p>
            <a:r>
              <a:rPr lang="en-US" altLang="zh-CN" sz="1800" kern="1200" dirty="0">
                <a:solidFill>
                  <a:schemeClr val="tx1"/>
                </a:solidFill>
                <a:effectLst/>
                <a:latin typeface="宋体" panose="02010600030101010101" pitchFamily="2" charset="-122"/>
                <a:ea typeface="宋体" panose="02010600030101010101" pitchFamily="2" charset="-122"/>
                <a:cs typeface="+mj-cs"/>
              </a:rPr>
              <a:t>2.5.1</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en-US"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 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1</a:t>
            </a:r>
            <a:endParaRPr lang="zh-CN" altLang="en-US" dirty="0"/>
          </a:p>
        </p:txBody>
      </p:sp>
      <p:sp>
        <p:nvSpPr>
          <p:cNvPr id="7" name="文本框 6">
            <a:extLst>
              <a:ext uri="{FF2B5EF4-FFF2-40B4-BE49-F238E27FC236}">
                <a16:creationId xmlns:a16="http://schemas.microsoft.com/office/drawing/2014/main" id="{B0966B75-657F-7256-3775-08C92754AD8E}"/>
              </a:ext>
            </a:extLst>
          </p:cNvPr>
          <p:cNvSpPr txBox="1"/>
          <p:nvPr/>
        </p:nvSpPr>
        <p:spPr>
          <a:xfrm>
            <a:off x="511669" y="793665"/>
            <a:ext cx="5071802" cy="3662541"/>
          </a:xfrm>
          <a:prstGeom prst="rect">
            <a:avLst/>
          </a:prstGeom>
          <a:noFill/>
        </p:spPr>
        <p:txBody>
          <a:bodyPr wrap="square">
            <a:spAutoFit/>
          </a:bodyPr>
          <a:lstStyle/>
          <a:p>
            <a:pPr indent="266700" algn="just"/>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软件简介</a:t>
            </a:r>
            <a:endParaRPr lang="en-US" altLang="zh-CN" sz="1600" b="1" kern="100" dirty="0">
              <a:effectLst/>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FongMi</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目前更新最为积极的软件，也叫影视。作者是台湾省技术大佬，后来产生了司法问题。之后转给</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哥开发。司法问题解决之后因为软件的功能定位产生分歧。基础版本目前交给唐三开发。</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哥单独开发壳</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版。</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FongMi</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的特点是界面简洁明了，自动换站点，简简单单看节目。比</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TVbox</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系列的软件加载接口速度更快。占用资源更少。</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其中</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32</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位支持</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mitv</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和</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p2p</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直播源（已测试测试），支持更多直播协议，其它的</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TVbox-FongMi</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不支持，骆驼</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live</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DIYP</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、百川影音支持。</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版在普通版的基础上增加了很多界面上的设置功能。最大的特点是保留了弹幕功能，</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2.3.1</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的版本恢复了</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clan</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接口调用命令。版本更新一般在</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FongMi</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版发布之后。一些界面设置按钮特别有逻辑性，需要认真研究一下。</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官方仓库</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hlinkClick r:id="rId3"/>
              </a:rPr>
              <a:t>https://github.com/FongMi</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a:t>
            </a: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内部有两个分支</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main</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分支是</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版，</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fongmi</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分支是原版</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官方发布渠道：注意默认的分支是</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版</a:t>
            </a:r>
            <a:r>
              <a:rPr lang="zh-CN" altLang="da-DK" sz="1200" dirty="0">
                <a:latin typeface="宋体" panose="02010600030101010101" pitchFamily="2" charset="-122"/>
                <a:ea typeface="宋体" panose="02010600030101010101" pitchFamily="2" charset="-122"/>
              </a:rPr>
              <a:t>左上角切换分支，</a:t>
            </a:r>
            <a:r>
              <a:rPr lang="da-DK" altLang="zh-CN" sz="1200" dirty="0">
                <a:latin typeface="宋体" panose="02010600030101010101" pitchFamily="2" charset="-122"/>
                <a:ea typeface="宋体" panose="02010600030101010101" pitchFamily="2" charset="-122"/>
              </a:rPr>
              <a:t>release rev fongmi kitkat </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b="0" dirty="0">
                <a:latin typeface="宋体" panose="02010600030101010101" pitchFamily="2" charset="-122"/>
                <a:ea typeface="宋体" panose="02010600030101010101" pitchFamily="2" charset="-122"/>
                <a:hlinkClick r:id="rId4"/>
              </a:rPr>
              <a:t>https://github.com/FongMi/Release</a:t>
            </a:r>
            <a:r>
              <a:rPr lang="en-US" altLang="zh-CN" sz="1200" b="0" dirty="0">
                <a:latin typeface="宋体" panose="02010600030101010101" pitchFamily="2" charset="-122"/>
                <a:ea typeface="宋体" panose="02010600030101010101" pitchFamily="2" charset="-122"/>
              </a:rPr>
              <a:t> </a:t>
            </a:r>
          </a:p>
        </p:txBody>
      </p:sp>
      <p:sp>
        <p:nvSpPr>
          <p:cNvPr id="8" name="文本框 7">
            <a:extLst>
              <a:ext uri="{FF2B5EF4-FFF2-40B4-BE49-F238E27FC236}">
                <a16:creationId xmlns:a16="http://schemas.microsoft.com/office/drawing/2014/main" id="{45AB3190-E453-474F-C07F-046436C71A8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 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2.3.2</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44" name="文本框 43">
            <a:extLst>
              <a:ext uri="{FF2B5EF4-FFF2-40B4-BE49-F238E27FC236}">
                <a16:creationId xmlns:a16="http://schemas.microsoft.com/office/drawing/2014/main" id="{64A60D15-5A31-FEA2-672D-B1CCBB6A8A28}"/>
              </a:ext>
            </a:extLst>
          </p:cNvPr>
          <p:cNvSpPr txBox="1"/>
          <p:nvPr/>
        </p:nvSpPr>
        <p:spPr>
          <a:xfrm>
            <a:off x="494895" y="4416768"/>
            <a:ext cx="5592718" cy="2308324"/>
          </a:xfrm>
          <a:prstGeom prst="rect">
            <a:avLst/>
          </a:prstGeom>
          <a:noFill/>
        </p:spPr>
        <p:txBody>
          <a:bodyPr wrap="square">
            <a:spAutoFit/>
          </a:bodyPr>
          <a:lstStyle/>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hlinkClick r:id="rId5">
                  <a:extLst>
                    <a:ext uri="{A12FA001-AC4F-418D-AE19-62706E023703}">
                      <ahyp:hlinkClr xmlns:ahyp="http://schemas.microsoft.com/office/drawing/2018/hyperlinkcolor" val="tx"/>
                    </a:ext>
                  </a:extLst>
                </a:hlinkClick>
              </a:rPr>
              <a:t>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hlinkClick r:id="rId5">
                  <a:extLst>
                    <a:ext uri="{A12FA001-AC4F-418D-AE19-62706E023703}">
                      <ahyp:hlinkClr xmlns:ahyp="http://schemas.microsoft.com/office/drawing/2018/hyperlinkcolor" val="tx"/>
                    </a:ext>
                  </a:extLst>
                </a:hlinkClick>
              </a:rPr>
              <a:t>分支</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hlinkClick r:id="rId5">
                <a:extLst>
                  <a:ext uri="{A12FA001-AC4F-418D-AE19-62706E023703}">
                    <ahyp:hlinkClr xmlns:ahyp="http://schemas.microsoft.com/office/drawing/2018/hyperlinkcolor" val="tx"/>
                  </a:ext>
                </a:extLst>
              </a:hlinkClick>
            </a:endParaRPr>
          </a:p>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hlinkClick r:id="rId6"/>
              </a:rPr>
              <a:t>https://github.com/FongMi/Release/tree/main/apk</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下载地址公众号肥猫宝贝回复</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猫开发（</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猫影暂时被封）回复</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OK </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或影视仓库网站</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同时软件也有开发版，由于功能很多，界面简洁明了开发版也有很多人使用。</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官方仓库内</a:t>
            </a:r>
            <a:r>
              <a:rPr lang="zh-CN" altLang="zh-CN" sz="1200" dirty="0">
                <a:latin typeface="宋体" panose="02010600030101010101" pitchFamily="2" charset="-122"/>
                <a:ea typeface="宋体" panose="02010600030101010101" pitchFamily="2" charset="-122"/>
              </a:rPr>
              <a:t>release </a:t>
            </a:r>
            <a:r>
              <a:rPr lang="zh-CN" altLang="en-US" sz="1200" dirty="0">
                <a:latin typeface="宋体" panose="02010600030101010101" pitchFamily="2" charset="-122"/>
                <a:ea typeface="宋体" panose="02010600030101010101" pitchFamily="2" charset="-122"/>
              </a:rPr>
              <a:t>文件夹是正式版，</a:t>
            </a:r>
            <a:r>
              <a:rPr lang="zh-CN" altLang="zh-CN" sz="1200" dirty="0">
                <a:latin typeface="宋体" panose="02010600030101010101" pitchFamily="2" charset="-122"/>
                <a:ea typeface="宋体" panose="02010600030101010101" pitchFamily="2" charset="-122"/>
              </a:rPr>
              <a:t> dev</a:t>
            </a:r>
            <a:r>
              <a:rPr lang="zh-CN" altLang="en-US" sz="1200" dirty="0">
                <a:latin typeface="宋体" panose="02010600030101010101" pitchFamily="2" charset="-122"/>
                <a:ea typeface="宋体" panose="02010600030101010101" pitchFamily="2" charset="-122"/>
              </a:rPr>
              <a:t>是测试版，</a:t>
            </a:r>
            <a:r>
              <a:rPr lang="zh-CN" altLang="zh-CN" sz="1200" dirty="0">
                <a:latin typeface="宋体" panose="02010600030101010101" pitchFamily="2" charset="-122"/>
                <a:ea typeface="宋体" panose="02010600030101010101" pitchFamily="2" charset="-122"/>
              </a:rPr>
              <a:t> kitkat</a:t>
            </a:r>
            <a:r>
              <a:rPr lang="zh-CN" altLang="en-US" sz="1200" dirty="0">
                <a:latin typeface="宋体" panose="02010600030101010101" pitchFamily="2" charset="-122"/>
                <a:ea typeface="宋体" panose="02010600030101010101" pitchFamily="2" charset="-122"/>
              </a:rPr>
              <a:t>是安卓</a:t>
            </a:r>
            <a:r>
              <a:rPr lang="en-US" altLang="zh-CN" sz="1200" dirty="0">
                <a:latin typeface="宋体" panose="02010600030101010101" pitchFamily="2" charset="-122"/>
                <a:ea typeface="宋体" panose="02010600030101010101" pitchFamily="2" charset="-122"/>
              </a:rPr>
              <a:t>4.x</a:t>
            </a:r>
            <a:r>
              <a:rPr lang="zh-CN" altLang="en-US" sz="1200" dirty="0">
                <a:latin typeface="宋体" panose="02010600030101010101" pitchFamily="2" charset="-122"/>
                <a:ea typeface="宋体" panose="02010600030101010101" pitchFamily="2" charset="-122"/>
              </a:rPr>
              <a:t>版</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FongMi</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的版本很多。根据软件版本和支持的爬虫种类排列组合出来了很多种同时也有手机版，版本号和</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TV</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版完全相同，包名一样，互相覆盖不共存。与原版也不能共存。</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在</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猫开发（</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猫影暂时被封）和肥猫宝贝两个公众号的分享以及国内其它的网盘分享中，还有专门的海信版本，这个版本可以直接安装到海信电视上。</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下面是版本介绍，涂色的是常用版本</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p:txBody>
      </p:sp>
      <p:graphicFrame>
        <p:nvGraphicFramePr>
          <p:cNvPr id="47" name="表格 46">
            <a:extLst>
              <a:ext uri="{FF2B5EF4-FFF2-40B4-BE49-F238E27FC236}">
                <a16:creationId xmlns:a16="http://schemas.microsoft.com/office/drawing/2014/main" id="{A3BCAB1A-FF90-0B49-691F-E3271A15229F}"/>
              </a:ext>
            </a:extLst>
          </p:cNvPr>
          <p:cNvGraphicFramePr>
            <a:graphicFrameLocks noGrp="1"/>
          </p:cNvGraphicFramePr>
          <p:nvPr>
            <p:extLst>
              <p:ext uri="{D42A27DB-BD31-4B8C-83A1-F6EECF244321}">
                <p14:modId xmlns:p14="http://schemas.microsoft.com/office/powerpoint/2010/main" val="193733745"/>
              </p:ext>
            </p:extLst>
          </p:nvPr>
        </p:nvGraphicFramePr>
        <p:xfrm>
          <a:off x="6087613" y="871572"/>
          <a:ext cx="5592718" cy="4572000"/>
        </p:xfrm>
        <a:graphic>
          <a:graphicData uri="http://schemas.openxmlformats.org/drawingml/2006/table">
            <a:tbl>
              <a:tblPr firstRow="1" bandRow="1">
                <a:tableStyleId>{5C22544A-7EE6-4342-B048-85BDC9FD1C3A}</a:tableStyleId>
              </a:tblPr>
              <a:tblGrid>
                <a:gridCol w="1945761">
                  <a:extLst>
                    <a:ext uri="{9D8B030D-6E8A-4147-A177-3AD203B41FA5}">
                      <a16:colId xmlns:a16="http://schemas.microsoft.com/office/drawing/2014/main" val="207386855"/>
                    </a:ext>
                  </a:extLst>
                </a:gridCol>
                <a:gridCol w="1664928">
                  <a:extLst>
                    <a:ext uri="{9D8B030D-6E8A-4147-A177-3AD203B41FA5}">
                      <a16:colId xmlns:a16="http://schemas.microsoft.com/office/drawing/2014/main" val="3819768292"/>
                    </a:ext>
                  </a:extLst>
                </a:gridCol>
                <a:gridCol w="1982029">
                  <a:extLst>
                    <a:ext uri="{9D8B030D-6E8A-4147-A177-3AD203B41FA5}">
                      <a16:colId xmlns:a16="http://schemas.microsoft.com/office/drawing/2014/main" val="22310118"/>
                    </a:ext>
                  </a:extLst>
                </a:gridCol>
              </a:tblGrid>
              <a:tr h="266091">
                <a:tc>
                  <a:txBody>
                    <a:bodyPr/>
                    <a:lstStyle/>
                    <a:p>
                      <a:r>
                        <a:rPr lang="zh-CN" altLang="en-US" sz="1200" dirty="0">
                          <a:latin typeface="宋体" panose="02010600030101010101" pitchFamily="2" charset="-122"/>
                          <a:ea typeface="宋体" panose="02010600030101010101" pitchFamily="2" charset="-122"/>
                        </a:rPr>
                        <a:t>版本名称</a:t>
                      </a:r>
                    </a:p>
                  </a:txBody>
                  <a:tcPr/>
                </a:tc>
                <a:tc>
                  <a:txBody>
                    <a:bodyPr/>
                    <a:lstStyle/>
                    <a:p>
                      <a:r>
                        <a:rPr lang="zh-CN" altLang="en-US" sz="1200" dirty="0">
                          <a:latin typeface="宋体" panose="02010600030101010101" pitchFamily="2" charset="-122"/>
                          <a:ea typeface="宋体" panose="02010600030101010101" pitchFamily="2" charset="-122"/>
                        </a:rPr>
                        <a:t>版本解释</a:t>
                      </a:r>
                    </a:p>
                  </a:txBody>
                  <a:tcPr/>
                </a:tc>
                <a:tc>
                  <a:txBody>
                    <a:bodyPr/>
                    <a:lstStyle/>
                    <a:p>
                      <a:r>
                        <a:rPr lang="zh-CN" altLang="en-US" sz="1200" dirty="0">
                          <a:latin typeface="宋体" panose="02010600030101010101" pitchFamily="2" charset="-122"/>
                          <a:ea typeface="宋体" panose="02010600030101010101" pitchFamily="2" charset="-122"/>
                        </a:rPr>
                        <a:t>使用范围</a:t>
                      </a:r>
                    </a:p>
                  </a:txBody>
                  <a:tcPr/>
                </a:tc>
                <a:extLst>
                  <a:ext uri="{0D108BD9-81ED-4DB2-BD59-A6C34878D82A}">
                    <a16:rowId xmlns:a16="http://schemas.microsoft.com/office/drawing/2014/main" val="2120635004"/>
                  </a:ext>
                </a:extLst>
              </a:tr>
              <a:tr h="266091">
                <a:tc>
                  <a:txBody>
                    <a:bodyPr/>
                    <a:lstStyle/>
                    <a:p>
                      <a:pPr marL="0" algn="l" defTabSz="914400" rtl="0" eaLnBrk="1" latinLnBrk="0" hangingPunct="1"/>
                      <a:r>
                        <a:rPr lang="en-US" altLang="zh-CN" sz="1200" kern="1200" dirty="0">
                          <a:solidFill>
                            <a:schemeClr val="dk1"/>
                          </a:solidFill>
                          <a:latin typeface="宋体" panose="02010600030101010101" pitchFamily="2" charset="-122"/>
                          <a:ea typeface="宋体" panose="02010600030101010101" pitchFamily="2" charset="-122"/>
                          <a:cs typeface="+mn-cs"/>
                        </a:rPr>
                        <a:t>leanback-java-arm64_v8a.apk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noFill/>
                  </a:tcPr>
                </a:tc>
                <a:tc>
                  <a:txBody>
                    <a:bodyPr/>
                    <a:lstStyle/>
                    <a:p>
                      <a:r>
                        <a:rPr lang="en-US" altLang="zh-CN" sz="1200" dirty="0">
                          <a:latin typeface="宋体" panose="02010600030101010101" pitchFamily="2" charset="-122"/>
                          <a:ea typeface="宋体" panose="02010600030101010101" pitchFamily="2" charset="-122"/>
                        </a:rPr>
                        <a:t>32</a:t>
                      </a:r>
                      <a:r>
                        <a:rPr lang="zh-CN" altLang="en-US" sz="1200" dirty="0">
                          <a:latin typeface="宋体" panose="02010600030101010101" pitchFamily="2" charset="-122"/>
                          <a:ea typeface="宋体" panose="02010600030101010101" pitchFamily="2" charset="-122"/>
                        </a:rPr>
                        <a:t>位</a:t>
                      </a:r>
                      <a:r>
                        <a:rPr lang="en-US" altLang="zh-CN" sz="1200" dirty="0">
                          <a:latin typeface="宋体" panose="02010600030101010101" pitchFamily="2" charset="-122"/>
                          <a:ea typeface="宋体" panose="02010600030101010101" pitchFamily="2" charset="-122"/>
                        </a:rPr>
                        <a:t>java</a:t>
                      </a:r>
                      <a:r>
                        <a:rPr lang="zh-CN" altLang="en-US" sz="1200" dirty="0">
                          <a:latin typeface="宋体" panose="02010600030101010101" pitchFamily="2" charset="-122"/>
                          <a:ea typeface="宋体" panose="02010600030101010101" pitchFamily="2" charset="-122"/>
                        </a:rPr>
                        <a:t>爬虫</a:t>
                      </a:r>
                      <a:r>
                        <a:rPr lang="en-US" altLang="zh-CN" sz="1200" dirty="0">
                          <a:latin typeface="宋体" panose="02010600030101010101" pitchFamily="2" charset="-122"/>
                          <a:ea typeface="宋体" panose="02010600030101010101" pitchFamily="2" charset="-122"/>
                        </a:rPr>
                        <a:t>TV</a:t>
                      </a:r>
                      <a:r>
                        <a:rPr lang="zh-CN" altLang="en-US" sz="1200" dirty="0">
                          <a:latin typeface="宋体" panose="02010600030101010101" pitchFamily="2" charset="-122"/>
                          <a:ea typeface="宋体" panose="02010600030101010101" pitchFamily="2" charset="-122"/>
                        </a:rPr>
                        <a:t>版</a:t>
                      </a:r>
                    </a:p>
                  </a:txBody>
                  <a:tcPr>
                    <a:noFill/>
                  </a:tcPr>
                </a:tc>
                <a:tc>
                  <a:txBody>
                    <a:bodyPr/>
                    <a:lstStyle/>
                    <a:p>
                      <a:r>
                        <a:rPr lang="zh-CN" altLang="en-US" sz="1200" dirty="0">
                          <a:latin typeface="宋体" panose="02010600030101010101" pitchFamily="2" charset="-122"/>
                          <a:ea typeface="宋体" panose="02010600030101010101" pitchFamily="2" charset="-122"/>
                        </a:rPr>
                        <a:t>旧版电视</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机顶盒</a:t>
                      </a:r>
                    </a:p>
                  </a:txBody>
                  <a:tcPr>
                    <a:noFill/>
                  </a:tcPr>
                </a:tc>
                <a:extLst>
                  <a:ext uri="{0D108BD9-81ED-4DB2-BD59-A6C34878D82A}">
                    <a16:rowId xmlns:a16="http://schemas.microsoft.com/office/drawing/2014/main" val="3336325392"/>
                  </a:ext>
                </a:extLst>
              </a:tr>
              <a:tr h="266091">
                <a:tc>
                  <a:txBody>
                    <a:bodyPr/>
                    <a:lstStyle/>
                    <a:p>
                      <a:pPr marL="0" algn="l" defTabSz="914400" rtl="0" eaLnBrk="1" latinLnBrk="0" hangingPunct="1"/>
                      <a:r>
                        <a:rPr lang="en-US" altLang="zh-CN" sz="1200" kern="1200" dirty="0">
                          <a:solidFill>
                            <a:schemeClr val="dk1"/>
                          </a:solidFill>
                          <a:latin typeface="宋体" panose="02010600030101010101" pitchFamily="2" charset="-122"/>
                          <a:ea typeface="宋体" panose="02010600030101010101" pitchFamily="2" charset="-122"/>
                          <a:cs typeface="+mn-cs"/>
                        </a:rPr>
                        <a:t>leanback-java-armeabi_v7a.apk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tc>
                <a:tc>
                  <a:txBody>
                    <a:bodyPr/>
                    <a:lstStyle/>
                    <a:p>
                      <a:r>
                        <a:rPr lang="en-US" altLang="zh-CN" sz="1200" dirty="0">
                          <a:latin typeface="宋体" panose="02010600030101010101" pitchFamily="2" charset="-122"/>
                          <a:ea typeface="宋体" panose="02010600030101010101" pitchFamily="2" charset="-122"/>
                        </a:rPr>
                        <a:t>64</a:t>
                      </a:r>
                      <a:r>
                        <a:rPr lang="zh-CN" altLang="en-US" sz="1200" dirty="0">
                          <a:latin typeface="宋体" panose="02010600030101010101" pitchFamily="2" charset="-122"/>
                          <a:ea typeface="宋体" panose="02010600030101010101" pitchFamily="2" charset="-122"/>
                        </a:rPr>
                        <a:t>位</a:t>
                      </a:r>
                      <a:r>
                        <a:rPr lang="en-US" altLang="zh-CN" sz="1200" dirty="0">
                          <a:latin typeface="宋体" panose="02010600030101010101" pitchFamily="2" charset="-122"/>
                          <a:ea typeface="宋体" panose="02010600030101010101" pitchFamily="2" charset="-122"/>
                        </a:rPr>
                        <a:t>java</a:t>
                      </a:r>
                      <a:r>
                        <a:rPr lang="zh-CN" altLang="en-US" sz="1200" dirty="0">
                          <a:latin typeface="宋体" panose="02010600030101010101" pitchFamily="2" charset="-122"/>
                          <a:ea typeface="宋体" panose="02010600030101010101" pitchFamily="2" charset="-122"/>
                        </a:rPr>
                        <a:t>爬虫</a:t>
                      </a:r>
                      <a:r>
                        <a:rPr lang="en-US" altLang="zh-CN" sz="1200" dirty="0">
                          <a:latin typeface="宋体" panose="02010600030101010101" pitchFamily="2" charset="-122"/>
                          <a:ea typeface="宋体" panose="02010600030101010101" pitchFamily="2" charset="-122"/>
                        </a:rPr>
                        <a:t>TV</a:t>
                      </a:r>
                      <a:r>
                        <a:rPr lang="zh-CN" altLang="en-US" sz="1200" dirty="0">
                          <a:latin typeface="宋体" panose="02010600030101010101" pitchFamily="2" charset="-122"/>
                          <a:ea typeface="宋体" panose="02010600030101010101" pitchFamily="2" charset="-122"/>
                        </a:rPr>
                        <a:t>版</a:t>
                      </a:r>
                    </a:p>
                  </a:txBody>
                  <a:tcPr/>
                </a:tc>
                <a:tc>
                  <a:txBody>
                    <a:bodyPr/>
                    <a:lstStyle/>
                    <a:p>
                      <a:r>
                        <a:rPr lang="zh-CN" altLang="en-US" sz="1200" dirty="0">
                          <a:latin typeface="宋体" panose="02010600030101010101" pitchFamily="2" charset="-122"/>
                          <a:ea typeface="宋体" panose="02010600030101010101" pitchFamily="2" charset="-122"/>
                        </a:rPr>
                        <a:t>旧版</a:t>
                      </a:r>
                      <a:r>
                        <a:rPr lang="en-US" altLang="zh-CN" sz="1200" dirty="0">
                          <a:latin typeface="宋体" panose="02010600030101010101" pitchFamily="2" charset="-122"/>
                          <a:ea typeface="宋体" panose="02010600030101010101" pitchFamily="2" charset="-122"/>
                        </a:rPr>
                        <a:t>64</a:t>
                      </a:r>
                      <a:r>
                        <a:rPr lang="zh-CN" altLang="en-US" sz="1200" dirty="0">
                          <a:latin typeface="宋体" panose="02010600030101010101" pitchFamily="2" charset="-122"/>
                          <a:ea typeface="宋体" panose="02010600030101010101" pitchFamily="2" charset="-122"/>
                        </a:rPr>
                        <a:t>位电视</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机顶盒不常用</a:t>
                      </a:r>
                    </a:p>
                  </a:txBody>
                  <a:tcPr/>
                </a:tc>
                <a:extLst>
                  <a:ext uri="{0D108BD9-81ED-4DB2-BD59-A6C34878D82A}">
                    <a16:rowId xmlns:a16="http://schemas.microsoft.com/office/drawing/2014/main" val="138227217"/>
                  </a:ext>
                </a:extLst>
              </a:tr>
              <a:tr h="432744">
                <a:tc>
                  <a:txBody>
                    <a:bodyPr/>
                    <a:lstStyle/>
                    <a:p>
                      <a:pPr marL="0" algn="l" defTabSz="914400" rtl="0" eaLnBrk="1" latinLnBrk="0" hangingPunct="1"/>
                      <a:r>
                        <a:rPr lang="en-US" altLang="zh-CN" sz="1200" kern="1200" dirty="0">
                          <a:solidFill>
                            <a:schemeClr val="dk1"/>
                          </a:solidFill>
                          <a:latin typeface="宋体" panose="02010600030101010101" pitchFamily="2" charset="-122"/>
                          <a:ea typeface="宋体" panose="02010600030101010101" pitchFamily="2" charset="-122"/>
                          <a:cs typeface="+mn-cs"/>
                        </a:rPr>
                        <a:t>leanback-python-arm64_v8a.apk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宋体" panose="02010600030101010101" pitchFamily="2" charset="-122"/>
                          <a:ea typeface="宋体" panose="02010600030101010101" pitchFamily="2" charset="-122"/>
                        </a:rPr>
                        <a:t>32</a:t>
                      </a:r>
                      <a:r>
                        <a:rPr lang="zh-CN" altLang="en-US" sz="1200" dirty="0">
                          <a:latin typeface="宋体" panose="02010600030101010101" pitchFamily="2" charset="-122"/>
                          <a:ea typeface="宋体" panose="02010600030101010101" pitchFamily="2" charset="-122"/>
                        </a:rPr>
                        <a:t>位</a:t>
                      </a:r>
                      <a:r>
                        <a:rPr lang="en-US" altLang="zh-CN" sz="1200" dirty="0" err="1">
                          <a:latin typeface="宋体" panose="02010600030101010101" pitchFamily="2" charset="-122"/>
                          <a:ea typeface="宋体" panose="02010600030101010101" pitchFamily="2" charset="-122"/>
                        </a:rPr>
                        <a:t>java+python</a:t>
                      </a:r>
                      <a:r>
                        <a:rPr lang="zh-CN" altLang="en-US" sz="1200" dirty="0">
                          <a:latin typeface="宋体" panose="02010600030101010101" pitchFamily="2" charset="-122"/>
                          <a:ea typeface="宋体" panose="02010600030101010101" pitchFamily="2" charset="-122"/>
                        </a:rPr>
                        <a:t>爬虫</a:t>
                      </a:r>
                      <a:r>
                        <a:rPr lang="en-US" altLang="zh-CN" sz="1200" dirty="0">
                          <a:latin typeface="宋体" panose="02010600030101010101" pitchFamily="2" charset="-122"/>
                          <a:ea typeface="宋体" panose="02010600030101010101" pitchFamily="2" charset="-122"/>
                        </a:rPr>
                        <a:t>TV</a:t>
                      </a:r>
                      <a:r>
                        <a:rPr lang="zh-CN" altLang="en-US" sz="1200" dirty="0">
                          <a:latin typeface="宋体" panose="02010600030101010101" pitchFamily="2" charset="-122"/>
                          <a:ea typeface="宋体" panose="02010600030101010101" pitchFamily="2" charset="-122"/>
                        </a:rPr>
                        <a:t>版</a:t>
                      </a:r>
                    </a:p>
                  </a:txBody>
                  <a:tcPr>
                    <a:solidFill>
                      <a:srgbClr val="FFFF00"/>
                    </a:solidFill>
                  </a:tcPr>
                </a:tc>
                <a:tc>
                  <a:txBody>
                    <a:bodyPr/>
                    <a:lstStyle/>
                    <a:p>
                      <a:r>
                        <a:rPr lang="zh-CN" altLang="en-US" sz="1200" dirty="0">
                          <a:latin typeface="宋体" panose="02010600030101010101" pitchFamily="2" charset="-122"/>
                          <a:ea typeface="宋体" panose="02010600030101010101" pitchFamily="2" charset="-122"/>
                        </a:rPr>
                        <a:t>比较新的电视</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机顶盒</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一般都是</a:t>
                      </a:r>
                      <a:r>
                        <a:rPr lang="en-US" altLang="zh-CN" sz="1200" dirty="0">
                          <a:latin typeface="宋体" panose="02010600030101010101" pitchFamily="2" charset="-122"/>
                          <a:ea typeface="宋体" panose="02010600030101010101" pitchFamily="2" charset="-122"/>
                        </a:rPr>
                        <a:t>32</a:t>
                      </a:r>
                      <a:r>
                        <a:rPr lang="zh-CN" altLang="en-US" sz="1200" dirty="0">
                          <a:latin typeface="宋体" panose="02010600030101010101" pitchFamily="2" charset="-122"/>
                          <a:ea typeface="宋体" panose="02010600030101010101" pitchFamily="2" charset="-122"/>
                        </a:rPr>
                        <a:t>位系统，常用版本</a:t>
                      </a:r>
                    </a:p>
                  </a:txBody>
                  <a:tcPr>
                    <a:solidFill>
                      <a:srgbClr val="FFFF00"/>
                    </a:solidFill>
                  </a:tcPr>
                </a:tc>
                <a:extLst>
                  <a:ext uri="{0D108BD9-81ED-4DB2-BD59-A6C34878D82A}">
                    <a16:rowId xmlns:a16="http://schemas.microsoft.com/office/drawing/2014/main" val="2786942590"/>
                  </a:ext>
                </a:extLst>
              </a:tr>
              <a:tr h="432744">
                <a:tc>
                  <a:txBody>
                    <a:bodyPr/>
                    <a:lstStyle/>
                    <a:p>
                      <a:pPr marL="0" algn="l" defTabSz="914400" rtl="0" eaLnBrk="1" latinLnBrk="0" hangingPunct="1"/>
                      <a:r>
                        <a:rPr lang="en-US" altLang="zh-CN" sz="1200" kern="1200" dirty="0">
                          <a:solidFill>
                            <a:schemeClr val="dk1"/>
                          </a:solidFill>
                          <a:latin typeface="宋体" panose="02010600030101010101" pitchFamily="2" charset="-122"/>
                          <a:ea typeface="宋体" panose="02010600030101010101" pitchFamily="2" charset="-122"/>
                          <a:cs typeface="+mn-cs"/>
                        </a:rPr>
                        <a:t>leanback-python-armeabi_v7a.apk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宋体" panose="02010600030101010101" pitchFamily="2" charset="-122"/>
                          <a:ea typeface="宋体" panose="02010600030101010101" pitchFamily="2" charset="-122"/>
                        </a:rPr>
                        <a:t>64</a:t>
                      </a:r>
                      <a:r>
                        <a:rPr lang="zh-CN" altLang="en-US" sz="1200" dirty="0">
                          <a:latin typeface="宋体" panose="02010600030101010101" pitchFamily="2" charset="-122"/>
                          <a:ea typeface="宋体" panose="02010600030101010101" pitchFamily="2" charset="-122"/>
                        </a:rPr>
                        <a:t>位</a:t>
                      </a:r>
                      <a:r>
                        <a:rPr lang="en-US" altLang="zh-CN" sz="1200" dirty="0" err="1">
                          <a:latin typeface="宋体" panose="02010600030101010101" pitchFamily="2" charset="-122"/>
                          <a:ea typeface="宋体" panose="02010600030101010101" pitchFamily="2" charset="-122"/>
                        </a:rPr>
                        <a:t>java+python</a:t>
                      </a:r>
                      <a:r>
                        <a:rPr lang="zh-CN" altLang="en-US" sz="1200" dirty="0">
                          <a:latin typeface="宋体" panose="02010600030101010101" pitchFamily="2" charset="-122"/>
                          <a:ea typeface="宋体" panose="02010600030101010101" pitchFamily="2" charset="-122"/>
                        </a:rPr>
                        <a:t>爬虫</a:t>
                      </a:r>
                      <a:r>
                        <a:rPr lang="en-US" altLang="zh-CN" sz="1200" dirty="0">
                          <a:latin typeface="宋体" panose="02010600030101010101" pitchFamily="2" charset="-122"/>
                          <a:ea typeface="宋体" panose="02010600030101010101" pitchFamily="2" charset="-122"/>
                        </a:rPr>
                        <a:t>TV</a:t>
                      </a:r>
                      <a:r>
                        <a:rPr lang="zh-CN" altLang="en-US" sz="1200" dirty="0">
                          <a:latin typeface="宋体" panose="02010600030101010101" pitchFamily="2" charset="-122"/>
                          <a:ea typeface="宋体" panose="02010600030101010101" pitchFamily="2" charset="-122"/>
                        </a:rPr>
                        <a:t>版</a:t>
                      </a:r>
                    </a:p>
                  </a:txBody>
                  <a:tcPr/>
                </a:tc>
                <a:tc>
                  <a:txBody>
                    <a:bodyPr/>
                    <a:lstStyle/>
                    <a:p>
                      <a:r>
                        <a:rPr lang="zh-CN" altLang="en-US" sz="1200" dirty="0">
                          <a:latin typeface="宋体" panose="02010600030101010101" pitchFamily="2" charset="-122"/>
                          <a:ea typeface="宋体" panose="02010600030101010101" pitchFamily="2" charset="-122"/>
                        </a:rPr>
                        <a:t>部分华为和联发科芯片的电视机、瑞芯微的部分机顶盒是</a:t>
                      </a:r>
                      <a:r>
                        <a:rPr lang="en-US" altLang="zh-CN" sz="1200" dirty="0">
                          <a:latin typeface="宋体" panose="02010600030101010101" pitchFamily="2" charset="-122"/>
                          <a:ea typeface="宋体" panose="02010600030101010101" pitchFamily="2" charset="-122"/>
                        </a:rPr>
                        <a:t>64</a:t>
                      </a:r>
                      <a:r>
                        <a:rPr lang="zh-CN" altLang="en-US" sz="1200" dirty="0">
                          <a:latin typeface="宋体" panose="02010600030101010101" pitchFamily="2" charset="-122"/>
                          <a:ea typeface="宋体" panose="02010600030101010101" pitchFamily="2" charset="-122"/>
                        </a:rPr>
                        <a:t>位系统</a:t>
                      </a:r>
                    </a:p>
                  </a:txBody>
                  <a:tcPr/>
                </a:tc>
                <a:extLst>
                  <a:ext uri="{0D108BD9-81ED-4DB2-BD59-A6C34878D82A}">
                    <a16:rowId xmlns:a16="http://schemas.microsoft.com/office/drawing/2014/main" val="1329351281"/>
                  </a:ext>
                </a:extLst>
              </a:tr>
              <a:tr h="266091">
                <a:tc>
                  <a:txBody>
                    <a:bodyPr/>
                    <a:lstStyle/>
                    <a:p>
                      <a:pPr marL="0" algn="l" defTabSz="914400" rtl="0" eaLnBrk="1" latinLnBrk="0" hangingPunct="1"/>
                      <a:r>
                        <a:rPr lang="en-US" altLang="zh-CN" sz="1200" kern="1200" dirty="0">
                          <a:solidFill>
                            <a:schemeClr val="dk1"/>
                          </a:solidFill>
                          <a:latin typeface="宋体" panose="02010600030101010101" pitchFamily="2" charset="-122"/>
                          <a:ea typeface="宋体" panose="02010600030101010101" pitchFamily="2" charset="-122"/>
                          <a:cs typeface="+mn-cs"/>
                        </a:rPr>
                        <a:t>mobile-java-arm64_v8a.apk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tc>
                <a:tc>
                  <a:txBody>
                    <a:bodyPr/>
                    <a:lstStyle/>
                    <a:p>
                      <a:r>
                        <a:rPr lang="en-US" altLang="zh-CN" sz="1200" dirty="0">
                          <a:latin typeface="宋体" panose="02010600030101010101" pitchFamily="2" charset="-122"/>
                          <a:ea typeface="宋体" panose="02010600030101010101" pitchFamily="2" charset="-122"/>
                        </a:rPr>
                        <a:t>32</a:t>
                      </a:r>
                      <a:r>
                        <a:rPr lang="zh-CN" altLang="en-US" sz="1200" dirty="0">
                          <a:latin typeface="宋体" panose="02010600030101010101" pitchFamily="2" charset="-122"/>
                          <a:ea typeface="宋体" panose="02010600030101010101" pitchFamily="2" charset="-122"/>
                        </a:rPr>
                        <a:t>位</a:t>
                      </a:r>
                      <a:r>
                        <a:rPr lang="en-US" altLang="zh-CN" sz="1200" dirty="0">
                          <a:latin typeface="宋体" panose="02010600030101010101" pitchFamily="2" charset="-122"/>
                          <a:ea typeface="宋体" panose="02010600030101010101" pitchFamily="2" charset="-122"/>
                        </a:rPr>
                        <a:t>java</a:t>
                      </a:r>
                      <a:r>
                        <a:rPr lang="zh-CN" altLang="en-US" sz="1200" dirty="0">
                          <a:latin typeface="宋体" panose="02010600030101010101" pitchFamily="2" charset="-122"/>
                          <a:ea typeface="宋体" panose="02010600030101010101" pitchFamily="2" charset="-122"/>
                        </a:rPr>
                        <a:t>爬虫手机版</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宋体" panose="02010600030101010101" pitchFamily="2" charset="-122"/>
                          <a:ea typeface="宋体" panose="02010600030101010101" pitchFamily="2" charset="-122"/>
                        </a:rPr>
                        <a:t>比较旧的手机不常用</a:t>
                      </a:r>
                    </a:p>
                  </a:txBody>
                  <a:tcPr/>
                </a:tc>
                <a:extLst>
                  <a:ext uri="{0D108BD9-81ED-4DB2-BD59-A6C34878D82A}">
                    <a16:rowId xmlns:a16="http://schemas.microsoft.com/office/drawing/2014/main" val="4022798632"/>
                  </a:ext>
                </a:extLst>
              </a:tr>
              <a:tr h="266091">
                <a:tc>
                  <a:txBody>
                    <a:bodyPr/>
                    <a:lstStyle/>
                    <a:p>
                      <a:pPr marL="0" algn="l" defTabSz="914400" rtl="0" eaLnBrk="1" latinLnBrk="0" hangingPunct="1"/>
                      <a:r>
                        <a:rPr lang="en-US" altLang="zh-CN" sz="1200" kern="1200" dirty="0">
                          <a:solidFill>
                            <a:schemeClr val="dk1"/>
                          </a:solidFill>
                          <a:latin typeface="宋体" panose="02010600030101010101" pitchFamily="2" charset="-122"/>
                          <a:ea typeface="宋体" panose="02010600030101010101" pitchFamily="2" charset="-122"/>
                          <a:cs typeface="+mn-cs"/>
                        </a:rPr>
                        <a:t>mobile-java-arm64_v8a.apk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tc>
                <a:tc>
                  <a:txBody>
                    <a:bodyPr/>
                    <a:lstStyle/>
                    <a:p>
                      <a:r>
                        <a:rPr lang="en-US" altLang="zh-CN" sz="1200" dirty="0">
                          <a:latin typeface="宋体" panose="02010600030101010101" pitchFamily="2" charset="-122"/>
                          <a:ea typeface="宋体" panose="02010600030101010101" pitchFamily="2" charset="-122"/>
                        </a:rPr>
                        <a:t>64</a:t>
                      </a:r>
                      <a:r>
                        <a:rPr lang="zh-CN" altLang="en-US" sz="1200" dirty="0">
                          <a:latin typeface="宋体" panose="02010600030101010101" pitchFamily="2" charset="-122"/>
                          <a:ea typeface="宋体" panose="02010600030101010101" pitchFamily="2" charset="-122"/>
                        </a:rPr>
                        <a:t>位</a:t>
                      </a:r>
                      <a:r>
                        <a:rPr lang="en-US" altLang="zh-CN" sz="1200" dirty="0">
                          <a:latin typeface="宋体" panose="02010600030101010101" pitchFamily="2" charset="-122"/>
                          <a:ea typeface="宋体" panose="02010600030101010101" pitchFamily="2" charset="-122"/>
                        </a:rPr>
                        <a:t>java</a:t>
                      </a:r>
                      <a:r>
                        <a:rPr lang="zh-CN" altLang="en-US" sz="1200" dirty="0">
                          <a:latin typeface="宋体" panose="02010600030101010101" pitchFamily="2" charset="-122"/>
                          <a:ea typeface="宋体" panose="02010600030101010101" pitchFamily="2" charset="-122"/>
                        </a:rPr>
                        <a:t>爬虫手机版</a:t>
                      </a:r>
                    </a:p>
                  </a:txBody>
                  <a:tcPr/>
                </a:tc>
                <a:tc>
                  <a:txBody>
                    <a:bodyPr/>
                    <a:lstStyle/>
                    <a:p>
                      <a:r>
                        <a:rPr lang="zh-CN" altLang="en-US" sz="1200" dirty="0">
                          <a:latin typeface="宋体" panose="02010600030101010101" pitchFamily="2" charset="-122"/>
                          <a:ea typeface="宋体" panose="02010600030101010101" pitchFamily="2" charset="-122"/>
                        </a:rPr>
                        <a:t>比较旧的手机</a:t>
                      </a:r>
                    </a:p>
                  </a:txBody>
                  <a:tcPr/>
                </a:tc>
                <a:extLst>
                  <a:ext uri="{0D108BD9-81ED-4DB2-BD59-A6C34878D82A}">
                    <a16:rowId xmlns:a16="http://schemas.microsoft.com/office/drawing/2014/main" val="1884453871"/>
                  </a:ext>
                </a:extLst>
              </a:tr>
              <a:tr h="266091">
                <a:tc>
                  <a:txBody>
                    <a:bodyPr/>
                    <a:lstStyle/>
                    <a:p>
                      <a:pPr marL="0" algn="l" defTabSz="914400" rtl="0" eaLnBrk="1" latinLnBrk="0" hangingPunct="1"/>
                      <a:r>
                        <a:rPr lang="en-US" altLang="zh-CN" sz="1200" kern="1200" dirty="0">
                          <a:solidFill>
                            <a:schemeClr val="dk1"/>
                          </a:solidFill>
                          <a:latin typeface="宋体" panose="02010600030101010101" pitchFamily="2" charset="-122"/>
                          <a:ea typeface="宋体" panose="02010600030101010101" pitchFamily="2" charset="-122"/>
                          <a:cs typeface="+mn-cs"/>
                        </a:rPr>
                        <a:t>mobile-python-arm64_v8a.apk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宋体" panose="02010600030101010101" pitchFamily="2" charset="-122"/>
                          <a:ea typeface="宋体" panose="02010600030101010101" pitchFamily="2" charset="-122"/>
                        </a:rPr>
                        <a:t>32</a:t>
                      </a:r>
                      <a:r>
                        <a:rPr lang="zh-CN" altLang="en-US" sz="1200" dirty="0">
                          <a:latin typeface="宋体" panose="02010600030101010101" pitchFamily="2" charset="-122"/>
                          <a:ea typeface="宋体" panose="02010600030101010101" pitchFamily="2" charset="-122"/>
                        </a:rPr>
                        <a:t>位</a:t>
                      </a:r>
                      <a:r>
                        <a:rPr lang="en-US" altLang="zh-CN" sz="1200" dirty="0" err="1">
                          <a:latin typeface="宋体" panose="02010600030101010101" pitchFamily="2" charset="-122"/>
                          <a:ea typeface="宋体" panose="02010600030101010101" pitchFamily="2" charset="-122"/>
                        </a:rPr>
                        <a:t>java+python</a:t>
                      </a:r>
                      <a:r>
                        <a:rPr lang="zh-CN" altLang="en-US" sz="1200" dirty="0">
                          <a:latin typeface="宋体" panose="02010600030101010101" pitchFamily="2" charset="-122"/>
                          <a:ea typeface="宋体" panose="02010600030101010101" pitchFamily="2" charset="-122"/>
                        </a:rPr>
                        <a:t>爬虫手机版</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宋体" panose="02010600030101010101" pitchFamily="2" charset="-122"/>
                          <a:ea typeface="宋体" panose="02010600030101010101" pitchFamily="2" charset="-122"/>
                        </a:rPr>
                        <a:t>比较旧的手机不常用</a:t>
                      </a:r>
                    </a:p>
                  </a:txBody>
                  <a:tcPr/>
                </a:tc>
                <a:extLst>
                  <a:ext uri="{0D108BD9-81ED-4DB2-BD59-A6C34878D82A}">
                    <a16:rowId xmlns:a16="http://schemas.microsoft.com/office/drawing/2014/main" val="4109208152"/>
                  </a:ext>
                </a:extLst>
              </a:tr>
              <a:tr h="266091">
                <a:tc>
                  <a:txBody>
                    <a:bodyPr/>
                    <a:lstStyle/>
                    <a:p>
                      <a:pPr marL="0" algn="l" defTabSz="914400" rtl="0" eaLnBrk="1" latinLnBrk="0" hangingPunct="1"/>
                      <a:r>
                        <a:rPr lang="en-US" altLang="zh-CN" sz="1200" kern="1200" dirty="0">
                          <a:solidFill>
                            <a:schemeClr val="dk1"/>
                          </a:solidFill>
                          <a:latin typeface="宋体" panose="02010600030101010101" pitchFamily="2" charset="-122"/>
                          <a:ea typeface="宋体" panose="02010600030101010101" pitchFamily="2" charset="-122"/>
                          <a:cs typeface="+mn-cs"/>
                        </a:rPr>
                        <a:t>mobile-python-armeabi_v7a.apk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宋体" panose="02010600030101010101" pitchFamily="2" charset="-122"/>
                          <a:ea typeface="宋体" panose="02010600030101010101" pitchFamily="2" charset="-122"/>
                        </a:rPr>
                        <a:t>64</a:t>
                      </a:r>
                      <a:r>
                        <a:rPr lang="zh-CN" altLang="en-US" sz="1200" dirty="0">
                          <a:latin typeface="宋体" panose="02010600030101010101" pitchFamily="2" charset="-122"/>
                          <a:ea typeface="宋体" panose="02010600030101010101" pitchFamily="2" charset="-122"/>
                        </a:rPr>
                        <a:t>位</a:t>
                      </a:r>
                      <a:r>
                        <a:rPr lang="en-US" altLang="zh-CN" sz="1200" dirty="0" err="1">
                          <a:latin typeface="宋体" panose="02010600030101010101" pitchFamily="2" charset="-122"/>
                          <a:ea typeface="宋体" panose="02010600030101010101" pitchFamily="2" charset="-122"/>
                        </a:rPr>
                        <a:t>java+python</a:t>
                      </a:r>
                      <a:r>
                        <a:rPr lang="zh-CN" altLang="en-US" sz="1200" dirty="0">
                          <a:latin typeface="宋体" panose="02010600030101010101" pitchFamily="2" charset="-122"/>
                          <a:ea typeface="宋体" panose="02010600030101010101" pitchFamily="2" charset="-122"/>
                        </a:rPr>
                        <a:t>爬虫手机版</a:t>
                      </a:r>
                    </a:p>
                  </a:txBody>
                  <a:tcPr>
                    <a:solidFill>
                      <a:srgbClr val="FFFF00"/>
                    </a:solidFill>
                  </a:tcPr>
                </a:tc>
                <a:tc>
                  <a:txBody>
                    <a:bodyPr/>
                    <a:lstStyle/>
                    <a:p>
                      <a:r>
                        <a:rPr lang="zh-CN" altLang="en-US" sz="1200" dirty="0">
                          <a:latin typeface="宋体" panose="02010600030101010101" pitchFamily="2" charset="-122"/>
                          <a:ea typeface="宋体" panose="02010600030101010101" pitchFamily="2" charset="-122"/>
                        </a:rPr>
                        <a:t>比较新的手机，常用版本</a:t>
                      </a:r>
                    </a:p>
                  </a:txBody>
                  <a:tcPr>
                    <a:solidFill>
                      <a:srgbClr val="FFFF00"/>
                    </a:solidFill>
                  </a:tcPr>
                </a:tc>
                <a:extLst>
                  <a:ext uri="{0D108BD9-81ED-4DB2-BD59-A6C34878D82A}">
                    <a16:rowId xmlns:a16="http://schemas.microsoft.com/office/drawing/2014/main" val="137628483"/>
                  </a:ext>
                </a:extLst>
              </a:tr>
              <a:tr h="266091">
                <a:tc>
                  <a:txBody>
                    <a:bodyPr/>
                    <a:lstStyle/>
                    <a:p>
                      <a:pPr marL="0" algn="l" defTabSz="914400" rtl="0" eaLnBrk="1" latinLnBrk="0" hangingPunct="1"/>
                      <a:r>
                        <a:rPr lang="en-US" altLang="zh-CN" sz="1200" kern="1200" dirty="0" err="1">
                          <a:solidFill>
                            <a:schemeClr val="dk1"/>
                          </a:solidFill>
                          <a:latin typeface="宋体" panose="02010600030101010101" pitchFamily="2" charset="-122"/>
                          <a:ea typeface="宋体" panose="02010600030101010101" pitchFamily="2" charset="-122"/>
                          <a:cs typeface="+mn-cs"/>
                        </a:rPr>
                        <a:t>leanback.apk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宋体" panose="02010600030101010101" pitchFamily="2" charset="-122"/>
                          <a:ea typeface="宋体" panose="02010600030101010101" pitchFamily="2" charset="-122"/>
                        </a:rPr>
                        <a:t>安卓</a:t>
                      </a:r>
                      <a:r>
                        <a:rPr lang="en-US" altLang="zh-CN" sz="1200" dirty="0">
                          <a:latin typeface="宋体" panose="02010600030101010101" pitchFamily="2" charset="-122"/>
                          <a:ea typeface="宋体" panose="02010600030101010101" pitchFamily="2" charset="-122"/>
                        </a:rPr>
                        <a:t>4.x</a:t>
                      </a:r>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Java</a:t>
                      </a:r>
                      <a:r>
                        <a:rPr lang="zh-CN" altLang="en-US" sz="1200" dirty="0">
                          <a:latin typeface="宋体" panose="02010600030101010101" pitchFamily="2" charset="-122"/>
                          <a:ea typeface="宋体" panose="02010600030101010101" pitchFamily="2" charset="-122"/>
                        </a:rPr>
                        <a:t>爬虫</a:t>
                      </a:r>
                    </a:p>
                  </a:txBody>
                  <a:tcPr>
                    <a:solidFill>
                      <a:srgbClr val="FFFF00"/>
                    </a:solidFill>
                  </a:tcPr>
                </a:tc>
                <a:tc>
                  <a:txBody>
                    <a:bodyPr/>
                    <a:lstStyle/>
                    <a:p>
                      <a:r>
                        <a:rPr lang="zh-CN" altLang="en-US" sz="1200" dirty="0">
                          <a:latin typeface="宋体" panose="02010600030101010101" pitchFamily="2" charset="-122"/>
                          <a:ea typeface="宋体" panose="02010600030101010101" pitchFamily="2" charset="-122"/>
                        </a:rPr>
                        <a:t>安卓</a:t>
                      </a:r>
                      <a:r>
                        <a:rPr lang="en-US" altLang="zh-CN" sz="1200" dirty="0">
                          <a:latin typeface="宋体" panose="02010600030101010101" pitchFamily="2" charset="-122"/>
                          <a:ea typeface="宋体" panose="02010600030101010101" pitchFamily="2" charset="-122"/>
                        </a:rPr>
                        <a:t>4.x</a:t>
                      </a:r>
                      <a:r>
                        <a:rPr lang="zh-CN" altLang="en-US" sz="1200" dirty="0">
                          <a:latin typeface="宋体" panose="02010600030101010101" pitchFamily="2" charset="-122"/>
                          <a:ea typeface="宋体" panose="02010600030101010101" pitchFamily="2" charset="-122"/>
                        </a:rPr>
                        <a:t>设备持续更新</a:t>
                      </a:r>
                    </a:p>
                  </a:txBody>
                  <a:tcPr>
                    <a:solidFill>
                      <a:srgbClr val="FFFF00"/>
                    </a:solidFill>
                  </a:tcPr>
                </a:tc>
                <a:extLst>
                  <a:ext uri="{0D108BD9-81ED-4DB2-BD59-A6C34878D82A}">
                    <a16:rowId xmlns:a16="http://schemas.microsoft.com/office/drawing/2014/main" val="1825275102"/>
                  </a:ext>
                </a:extLst>
              </a:tr>
            </a:tbl>
          </a:graphicData>
        </a:graphic>
      </p:graphicFrame>
      <p:sp>
        <p:nvSpPr>
          <p:cNvPr id="2" name="文本框 1">
            <a:extLst>
              <a:ext uri="{FF2B5EF4-FFF2-40B4-BE49-F238E27FC236}">
                <a16:creationId xmlns:a16="http://schemas.microsoft.com/office/drawing/2014/main" id="{C3D32CFF-2A39-5B51-B4B0-2AF5969882D1}"/>
              </a:ext>
            </a:extLst>
          </p:cNvPr>
          <p:cNvSpPr txBox="1"/>
          <p:nvPr/>
        </p:nvSpPr>
        <p:spPr>
          <a:xfrm>
            <a:off x="6274252" y="5571520"/>
            <a:ext cx="5169193" cy="461665"/>
          </a:xfrm>
          <a:prstGeom prst="rect">
            <a:avLst/>
          </a:prstGeom>
          <a:noFill/>
          <a:ln>
            <a:noFill/>
          </a:ln>
        </p:spPr>
        <p:txBody>
          <a:bodyPr wrap="square" rtlCol="0">
            <a:spAutoFit/>
          </a:bodyPr>
          <a:lstStyle/>
          <a:p>
            <a:r>
              <a:rPr lang="zh-CN" altLang="en-US" sz="1200" dirty="0">
                <a:solidFill>
                  <a:srgbClr val="FF0000"/>
                </a:solidFill>
                <a:latin typeface="宋体" panose="02010600030101010101" pitchFamily="2" charset="-122"/>
                <a:ea typeface="宋体" panose="02010600030101010101" pitchFamily="2" charset="-122"/>
              </a:rPr>
              <a:t>软件只支持单线路</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多线路，输入多仓库源无效</a:t>
            </a:r>
            <a:endParaRPr lang="en-US" altLang="zh-CN" sz="1200" dirty="0">
              <a:solidFill>
                <a:srgbClr val="FF0000"/>
              </a:solidFill>
              <a:latin typeface="宋体" panose="02010600030101010101" pitchFamily="2" charset="-122"/>
              <a:ea typeface="宋体" panose="02010600030101010101" pitchFamily="2" charset="-122"/>
            </a:endParaRPr>
          </a:p>
          <a:p>
            <a:r>
              <a:rPr lang="zh-CN" altLang="en-US" sz="1200" dirty="0">
                <a:solidFill>
                  <a:srgbClr val="FF0000"/>
                </a:solidFill>
                <a:latin typeface="宋体" panose="02010600030101010101" pitchFamily="2" charset="-122"/>
                <a:ea typeface="宋体" panose="02010600030101010101" pitchFamily="2" charset="-122"/>
              </a:rPr>
              <a:t>支持欧歌多仓</a:t>
            </a:r>
            <a:r>
              <a:rPr lang="en-US" altLang="zh-CN" sz="1200" dirty="0">
                <a:solidFill>
                  <a:srgbClr val="FF0000"/>
                </a:solidFill>
                <a:latin typeface="宋体" panose="02010600030101010101" pitchFamily="2" charset="-122"/>
                <a:ea typeface="宋体" panose="02010600030101010101" pitchFamily="2" charset="-122"/>
              </a:rPr>
              <a:t>(</a:t>
            </a:r>
            <a:r>
              <a:rPr lang="en-US" altLang="zh-CN" sz="1200" dirty="0">
                <a:solidFill>
                  <a:srgbClr val="FF0000"/>
                </a:solidFill>
                <a:latin typeface="宋体" panose="02010600030101010101" pitchFamily="2" charset="-122"/>
                <a:ea typeface="宋体" panose="02010600030101010101" pitchFamily="2" charset="-122"/>
                <a:hlinkClick r:id="rId7"/>
              </a:rPr>
              <a:t>http://tv.nxog.top/</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，域名可能对应多个文件</a:t>
            </a:r>
          </a:p>
        </p:txBody>
      </p:sp>
      <p:sp>
        <p:nvSpPr>
          <p:cNvPr id="3" name="灯片编号占位符 1">
            <a:extLst>
              <a:ext uri="{FF2B5EF4-FFF2-40B4-BE49-F238E27FC236}">
                <a16:creationId xmlns:a16="http://schemas.microsoft.com/office/drawing/2014/main" id="{EC5A195F-8A6D-D2B7-1EFF-C923CC01B563}"/>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23</a:t>
            </a:fld>
            <a:endParaRPr lang="zh-CN" altLang="en-US" dirty="0"/>
          </a:p>
        </p:txBody>
      </p:sp>
    </p:spTree>
    <p:extLst>
      <p:ext uri="{BB962C8B-B14F-4D97-AF65-F5344CB8AC3E}">
        <p14:creationId xmlns:p14="http://schemas.microsoft.com/office/powerpoint/2010/main" val="3641048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85335-CD0E-7AEC-ADFA-7905384E47EA}"/>
            </a:ext>
          </a:extLst>
        </p:cNvPr>
        <p:cNvGrpSpPr/>
        <p:nvPr/>
      </p:nvGrpSpPr>
      <p:grpSpPr>
        <a:xfrm>
          <a:off x="0" y="0"/>
          <a:ext cx="0" cy="0"/>
          <a:chOff x="0" y="0"/>
          <a:chExt cx="0" cy="0"/>
        </a:xfrm>
      </p:grpSpPr>
      <p:sp>
        <p:nvSpPr>
          <p:cNvPr id="19" name="标题 18">
            <a:extLst>
              <a:ext uri="{FF2B5EF4-FFF2-40B4-BE49-F238E27FC236}">
                <a16:creationId xmlns:a16="http://schemas.microsoft.com/office/drawing/2014/main" id="{6D14173F-CC94-73A1-9AE1-D03D3D5A5B67}"/>
              </a:ext>
            </a:extLst>
          </p:cNvPr>
          <p:cNvSpPr>
            <a:spLocks noGrp="1"/>
          </p:cNvSpPr>
          <p:nvPr>
            <p:ph type="title"/>
          </p:nvPr>
        </p:nvSpPr>
        <p:spPr/>
        <p:txBody>
          <a:bodyPr/>
          <a:lstStyle/>
          <a:p>
            <a:r>
              <a:rPr lang="en-US" altLang="zh-CN" dirty="0"/>
              <a:t>2.5.1</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 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2</a:t>
            </a:r>
            <a:endParaRPr lang="zh-CN" altLang="en-US" dirty="0"/>
          </a:p>
        </p:txBody>
      </p:sp>
      <p:pic>
        <p:nvPicPr>
          <p:cNvPr id="9" name="图片 8">
            <a:extLst>
              <a:ext uri="{FF2B5EF4-FFF2-40B4-BE49-F238E27FC236}">
                <a16:creationId xmlns:a16="http://schemas.microsoft.com/office/drawing/2014/main" id="{39AFBE12-B605-395D-E84D-5FD1DDDFB26F}"/>
              </a:ext>
            </a:extLst>
          </p:cNvPr>
          <p:cNvPicPr>
            <a:picLocks noChangeAspect="1"/>
          </p:cNvPicPr>
          <p:nvPr/>
        </p:nvPicPr>
        <p:blipFill>
          <a:blip r:embed="rId3"/>
          <a:stretch>
            <a:fillRect/>
          </a:stretch>
        </p:blipFill>
        <p:spPr>
          <a:xfrm>
            <a:off x="5738602" y="1692883"/>
            <a:ext cx="5799145" cy="2335628"/>
          </a:xfrm>
          <a:prstGeom prst="rect">
            <a:avLst/>
          </a:prstGeom>
        </p:spPr>
      </p:pic>
      <p:pic>
        <p:nvPicPr>
          <p:cNvPr id="6" name="图片 5">
            <a:extLst>
              <a:ext uri="{FF2B5EF4-FFF2-40B4-BE49-F238E27FC236}">
                <a16:creationId xmlns:a16="http://schemas.microsoft.com/office/drawing/2014/main" id="{55F1DDC7-3137-1925-271C-BDB97D3240F4}"/>
              </a:ext>
            </a:extLst>
          </p:cNvPr>
          <p:cNvPicPr>
            <a:picLocks noChangeAspect="1"/>
          </p:cNvPicPr>
          <p:nvPr/>
        </p:nvPicPr>
        <p:blipFill>
          <a:blip r:embed="rId4"/>
          <a:stretch>
            <a:fillRect/>
          </a:stretch>
        </p:blipFill>
        <p:spPr>
          <a:xfrm>
            <a:off x="742173" y="4920037"/>
            <a:ext cx="4244345" cy="1082602"/>
          </a:xfrm>
          <a:prstGeom prst="rect">
            <a:avLst/>
          </a:prstGeom>
        </p:spPr>
      </p:pic>
      <p:sp>
        <p:nvSpPr>
          <p:cNvPr id="11" name="文本框 10">
            <a:extLst>
              <a:ext uri="{FF2B5EF4-FFF2-40B4-BE49-F238E27FC236}">
                <a16:creationId xmlns:a16="http://schemas.microsoft.com/office/drawing/2014/main" id="{007091C5-45FA-506B-9C2B-5EF619B86776}"/>
              </a:ext>
            </a:extLst>
          </p:cNvPr>
          <p:cNvSpPr txBox="1"/>
          <p:nvPr/>
        </p:nvSpPr>
        <p:spPr>
          <a:xfrm>
            <a:off x="660634" y="4347426"/>
            <a:ext cx="4029353" cy="677108"/>
          </a:xfrm>
          <a:prstGeom prst="rect">
            <a:avLst/>
          </a:prstGeom>
          <a:solidFill>
            <a:schemeClr val="bg2"/>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1.</a:t>
            </a:r>
            <a:r>
              <a:rPr lang="zh-CN" altLang="en-US" sz="1400" dirty="0">
                <a:latin typeface="宋体" panose="02010600030101010101" pitchFamily="2" charset="-122"/>
                <a:ea typeface="宋体" panose="02010600030101010101" pitchFamily="2" charset="-122"/>
              </a:rPr>
              <a:t>添加接口</a:t>
            </a:r>
            <a:endParaRPr lang="en-US" altLang="zh-CN" sz="14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点击软件右上角（部分软件在顶部中间或其它位置）小齿轮“设置按钮”</a:t>
            </a:r>
          </a:p>
        </p:txBody>
      </p:sp>
      <p:sp>
        <p:nvSpPr>
          <p:cNvPr id="15" name="文本框 14">
            <a:extLst>
              <a:ext uri="{FF2B5EF4-FFF2-40B4-BE49-F238E27FC236}">
                <a16:creationId xmlns:a16="http://schemas.microsoft.com/office/drawing/2014/main" id="{EF4F8087-686B-174E-954D-E3DF9AD39B4F}"/>
              </a:ext>
            </a:extLst>
          </p:cNvPr>
          <p:cNvSpPr txBox="1"/>
          <p:nvPr/>
        </p:nvSpPr>
        <p:spPr>
          <a:xfrm>
            <a:off x="5971059" y="557416"/>
            <a:ext cx="4233585" cy="646331"/>
          </a:xfrm>
          <a:prstGeom prst="rect">
            <a:avLst/>
          </a:prstGeom>
          <a:no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1.2</a:t>
            </a:r>
            <a:r>
              <a:rPr lang="zh-CN" altLang="en-US" sz="1200" dirty="0">
                <a:latin typeface="宋体" panose="02010600030101010101" pitchFamily="2" charset="-122"/>
                <a:ea typeface="宋体" panose="02010600030101010101" pitchFamily="2" charset="-122"/>
              </a:rPr>
              <a:t>点击“配置地址”，弹出配置窗口</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填入地址</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点击确定“直播”、“壁纸”如果需要填入地址相同的办法。小房子右侧查看和管理历史记录。</a:t>
            </a:r>
          </a:p>
        </p:txBody>
      </p:sp>
      <p:cxnSp>
        <p:nvCxnSpPr>
          <p:cNvPr id="17" name="直接箭头连接符 16">
            <a:extLst>
              <a:ext uri="{FF2B5EF4-FFF2-40B4-BE49-F238E27FC236}">
                <a16:creationId xmlns:a16="http://schemas.microsoft.com/office/drawing/2014/main" id="{0B080527-BC94-7F48-B2AA-D9EC7EE81056}"/>
              </a:ext>
            </a:extLst>
          </p:cNvPr>
          <p:cNvCxnSpPr>
            <a:cxnSpLocks/>
          </p:cNvCxnSpPr>
          <p:nvPr/>
        </p:nvCxnSpPr>
        <p:spPr>
          <a:xfrm>
            <a:off x="9862958" y="1509030"/>
            <a:ext cx="34688" cy="5588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CA4184E7-5984-6B22-AF13-15351FE97E11}"/>
              </a:ext>
            </a:extLst>
          </p:cNvPr>
          <p:cNvSpPr txBox="1"/>
          <p:nvPr/>
        </p:nvSpPr>
        <p:spPr>
          <a:xfrm>
            <a:off x="9632491" y="4176870"/>
            <a:ext cx="1862734" cy="461665"/>
          </a:xfrm>
          <a:prstGeom prst="rect">
            <a:avLst/>
          </a:prstGeom>
          <a:solidFill>
            <a:srgbClr val="FFC000"/>
          </a:solidFill>
          <a:ln w="28575">
            <a:solidFill>
              <a:schemeClr val="tx1"/>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IP</a:t>
            </a:r>
            <a:r>
              <a:rPr lang="zh-CN" altLang="en-US" sz="1200" dirty="0">
                <a:latin typeface="宋体" panose="02010600030101010101" pitchFamily="2" charset="-122"/>
                <a:ea typeface="宋体" panose="02010600030101010101" pitchFamily="2" charset="-122"/>
              </a:rPr>
              <a:t>地址，类似：</a:t>
            </a:r>
            <a:r>
              <a:rPr lang="en-US" altLang="zh-CN" sz="1200" dirty="0">
                <a:latin typeface="宋体" panose="02010600030101010101" pitchFamily="2" charset="-122"/>
                <a:ea typeface="宋体" panose="02010600030101010101" pitchFamily="2" charset="-122"/>
              </a:rPr>
              <a:t>192.168.0.101:9979</a:t>
            </a:r>
            <a:endParaRPr lang="zh-CN" altLang="en-US" sz="1200" dirty="0">
              <a:latin typeface="宋体" panose="02010600030101010101" pitchFamily="2" charset="-122"/>
              <a:ea typeface="宋体" panose="02010600030101010101" pitchFamily="2" charset="-122"/>
            </a:endParaRPr>
          </a:p>
        </p:txBody>
      </p:sp>
      <p:sp>
        <p:nvSpPr>
          <p:cNvPr id="20" name="文本框 19">
            <a:extLst>
              <a:ext uri="{FF2B5EF4-FFF2-40B4-BE49-F238E27FC236}">
                <a16:creationId xmlns:a16="http://schemas.microsoft.com/office/drawing/2014/main" id="{45E1213D-3320-D33A-4AC5-FCDBCC51563A}"/>
              </a:ext>
            </a:extLst>
          </p:cNvPr>
          <p:cNvSpPr txBox="1"/>
          <p:nvPr/>
        </p:nvSpPr>
        <p:spPr>
          <a:xfrm>
            <a:off x="5835342" y="3003564"/>
            <a:ext cx="1092918" cy="954107"/>
          </a:xfrm>
          <a:prstGeom prst="rect">
            <a:avLst/>
          </a:prstGeom>
          <a:solidFill>
            <a:srgbClr val="FFC000"/>
          </a:solidFill>
          <a:ln w="28575">
            <a:solidFill>
              <a:schemeClr val="tx1"/>
            </a:solidFill>
          </a:ln>
        </p:spPr>
        <p:txBody>
          <a:bodyPr wrap="square" rtlCol="0">
            <a:spAutoFit/>
          </a:bodyPr>
          <a:lstStyle/>
          <a:p>
            <a:r>
              <a:rPr lang="zh-CN" altLang="en-US" sz="1400" dirty="0">
                <a:latin typeface="宋体" panose="02010600030101010101" pitchFamily="2" charset="-122"/>
                <a:ea typeface="宋体" panose="02010600030101010101" pitchFamily="2" charset="-122"/>
              </a:rPr>
              <a:t>二维码，手机浏览器扫描即可进入管理页面</a:t>
            </a:r>
          </a:p>
        </p:txBody>
      </p:sp>
      <p:sp>
        <p:nvSpPr>
          <p:cNvPr id="25" name="文本框 24">
            <a:extLst>
              <a:ext uri="{FF2B5EF4-FFF2-40B4-BE49-F238E27FC236}">
                <a16:creationId xmlns:a16="http://schemas.microsoft.com/office/drawing/2014/main" id="{47DF5457-1124-BF45-FE0F-F93F85FCE23E}"/>
              </a:ext>
            </a:extLst>
          </p:cNvPr>
          <p:cNvSpPr txBox="1"/>
          <p:nvPr/>
        </p:nvSpPr>
        <p:spPr>
          <a:xfrm>
            <a:off x="5726004" y="4787355"/>
            <a:ext cx="5301072" cy="1200329"/>
          </a:xfrm>
          <a:prstGeom prst="rect">
            <a:avLst/>
          </a:prstGeom>
          <a:no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1.3</a:t>
            </a:r>
            <a:r>
              <a:rPr lang="zh-CN" altLang="en-US" sz="1200" dirty="0">
                <a:latin typeface="宋体" panose="02010600030101010101" pitchFamily="2" charset="-122"/>
                <a:ea typeface="宋体" panose="02010600030101010101" pitchFamily="2" charset="-122"/>
              </a:rPr>
              <a:t>“点播”的弹出窗口填入接口地址</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填入后点击确定，返回主页面，等待接口文件下载。接口无效会有提示。</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直接填写：使用遥控填写；模拟器直接复制或者填写</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网页推送：在的浏览器上填入</a:t>
            </a:r>
            <a:r>
              <a:rPr lang="en-US" altLang="zh-CN" sz="1200" dirty="0">
                <a:latin typeface="宋体" panose="02010600030101010101" pitchFamily="2" charset="-122"/>
                <a:ea typeface="宋体" panose="02010600030101010101" pitchFamily="2" charset="-122"/>
              </a:rPr>
              <a:t>IP</a:t>
            </a:r>
            <a:r>
              <a:rPr lang="zh-CN" altLang="en-US" sz="1200" dirty="0">
                <a:latin typeface="宋体" panose="02010600030101010101" pitchFamily="2" charset="-122"/>
                <a:ea typeface="宋体" panose="02010600030101010101" pitchFamily="2" charset="-122"/>
              </a:rPr>
              <a:t>地址和端口，使用网页管理器推送。手机平板可以用浏览器直接扫二维码推送网址。</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下一页内容有接口推送的方法</a:t>
            </a:r>
          </a:p>
        </p:txBody>
      </p:sp>
      <p:sp>
        <p:nvSpPr>
          <p:cNvPr id="29" name="文本框 28">
            <a:extLst>
              <a:ext uri="{FF2B5EF4-FFF2-40B4-BE49-F238E27FC236}">
                <a16:creationId xmlns:a16="http://schemas.microsoft.com/office/drawing/2014/main" id="{F8C11499-740F-DA36-5818-790326D5634F}"/>
              </a:ext>
            </a:extLst>
          </p:cNvPr>
          <p:cNvSpPr txBox="1"/>
          <p:nvPr/>
        </p:nvSpPr>
        <p:spPr>
          <a:xfrm>
            <a:off x="10419242" y="716420"/>
            <a:ext cx="1118505" cy="461665"/>
          </a:xfrm>
          <a:prstGeom prst="rect">
            <a:avLst/>
          </a:prstGeom>
          <a:solidFill>
            <a:srgbClr val="FFC000"/>
          </a:solidFill>
          <a:ln w="28575">
            <a:solidFill>
              <a:schemeClr val="tx1"/>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切换和管理已经填入的接口</a:t>
            </a:r>
          </a:p>
        </p:txBody>
      </p:sp>
      <p:cxnSp>
        <p:nvCxnSpPr>
          <p:cNvPr id="30" name="直接箭头连接符 29">
            <a:extLst>
              <a:ext uri="{FF2B5EF4-FFF2-40B4-BE49-F238E27FC236}">
                <a16:creationId xmlns:a16="http://schemas.microsoft.com/office/drawing/2014/main" id="{9CF85356-A2AB-4A60-5A3D-D590FC49E4DA}"/>
              </a:ext>
            </a:extLst>
          </p:cNvPr>
          <p:cNvCxnSpPr>
            <a:cxnSpLocks/>
          </p:cNvCxnSpPr>
          <p:nvPr/>
        </p:nvCxnSpPr>
        <p:spPr>
          <a:xfrm flipH="1" flipV="1">
            <a:off x="9862958" y="3312080"/>
            <a:ext cx="556284" cy="8647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84C89BF4-E19A-0008-6B47-EA3B2AC58733}"/>
              </a:ext>
            </a:extLst>
          </p:cNvPr>
          <p:cNvCxnSpPr>
            <a:cxnSpLocks/>
          </p:cNvCxnSpPr>
          <p:nvPr/>
        </p:nvCxnSpPr>
        <p:spPr>
          <a:xfrm>
            <a:off x="4254808" y="5024534"/>
            <a:ext cx="0" cy="3629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0E1C6E6C-1B1F-D3BB-98E3-BD8CE44BAA13}"/>
              </a:ext>
            </a:extLst>
          </p:cNvPr>
          <p:cNvSpPr txBox="1"/>
          <p:nvPr/>
        </p:nvSpPr>
        <p:spPr>
          <a:xfrm>
            <a:off x="5680862" y="4118876"/>
            <a:ext cx="2447462" cy="461665"/>
          </a:xfrm>
          <a:prstGeom prst="rect">
            <a:avLst/>
          </a:prstGeom>
          <a:solidFill>
            <a:srgbClr val="FFC000"/>
          </a:solidFill>
          <a:ln w="28575">
            <a:solidFill>
              <a:schemeClr val="tx1"/>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获取存储权限可以访问本地文件</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授权之后此项消失。</a:t>
            </a:r>
          </a:p>
        </p:txBody>
      </p:sp>
      <p:cxnSp>
        <p:nvCxnSpPr>
          <p:cNvPr id="36" name="直接箭头连接符 35">
            <a:extLst>
              <a:ext uri="{FF2B5EF4-FFF2-40B4-BE49-F238E27FC236}">
                <a16:creationId xmlns:a16="http://schemas.microsoft.com/office/drawing/2014/main" id="{746A3CFC-8656-DB73-6BA1-1F276A9031CA}"/>
              </a:ext>
            </a:extLst>
          </p:cNvPr>
          <p:cNvCxnSpPr>
            <a:cxnSpLocks/>
          </p:cNvCxnSpPr>
          <p:nvPr/>
        </p:nvCxnSpPr>
        <p:spPr>
          <a:xfrm>
            <a:off x="11285875" y="1178985"/>
            <a:ext cx="0" cy="6926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8BD44674-E788-661A-6003-408E44097402}"/>
              </a:ext>
            </a:extLst>
          </p:cNvPr>
          <p:cNvSpPr txBox="1"/>
          <p:nvPr/>
        </p:nvSpPr>
        <p:spPr>
          <a:xfrm>
            <a:off x="6486870" y="1871671"/>
            <a:ext cx="3158898" cy="276999"/>
          </a:xfrm>
          <a:prstGeom prst="rect">
            <a:avLst/>
          </a:prstGeom>
          <a:solidFill>
            <a:srgbClr val="FFC000"/>
          </a:solidFill>
          <a:ln w="28575">
            <a:solidFill>
              <a:schemeClr val="tx1"/>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接口地址（一般自带直播地址和壁纸地址）</a:t>
            </a:r>
          </a:p>
        </p:txBody>
      </p:sp>
      <p:cxnSp>
        <p:nvCxnSpPr>
          <p:cNvPr id="12" name="直接箭头连接符 11">
            <a:extLst>
              <a:ext uri="{FF2B5EF4-FFF2-40B4-BE49-F238E27FC236}">
                <a16:creationId xmlns:a16="http://schemas.microsoft.com/office/drawing/2014/main" id="{09BB3BC2-391D-E150-2FFC-0C9E3F8056BF}"/>
              </a:ext>
            </a:extLst>
          </p:cNvPr>
          <p:cNvCxnSpPr>
            <a:cxnSpLocks/>
          </p:cNvCxnSpPr>
          <p:nvPr/>
        </p:nvCxnSpPr>
        <p:spPr>
          <a:xfrm flipV="1">
            <a:off x="8124871" y="3925925"/>
            <a:ext cx="459330" cy="2202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0D50D195-FAF1-7DAA-6A18-A6D1E6F63830}"/>
              </a:ext>
            </a:extLst>
          </p:cNvPr>
          <p:cNvSpPr txBox="1"/>
          <p:nvPr/>
        </p:nvSpPr>
        <p:spPr>
          <a:xfrm>
            <a:off x="6481173" y="2177299"/>
            <a:ext cx="3710761" cy="276999"/>
          </a:xfrm>
          <a:prstGeom prst="rect">
            <a:avLst/>
          </a:prstGeom>
          <a:solidFill>
            <a:srgbClr val="FFC000"/>
          </a:solidFill>
          <a:ln w="28575">
            <a:solidFill>
              <a:schemeClr val="tx1"/>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直播接口，切换接口直接自动切换直播接口</a:t>
            </a:r>
          </a:p>
        </p:txBody>
      </p:sp>
      <p:sp>
        <p:nvSpPr>
          <p:cNvPr id="16" name="文本框 15">
            <a:extLst>
              <a:ext uri="{FF2B5EF4-FFF2-40B4-BE49-F238E27FC236}">
                <a16:creationId xmlns:a16="http://schemas.microsoft.com/office/drawing/2014/main" id="{643A4B6B-F42B-9C67-8638-90205E6179E1}"/>
              </a:ext>
            </a:extLst>
          </p:cNvPr>
          <p:cNvSpPr txBox="1"/>
          <p:nvPr/>
        </p:nvSpPr>
        <p:spPr>
          <a:xfrm>
            <a:off x="6436981" y="2479994"/>
            <a:ext cx="3754953" cy="276999"/>
          </a:xfrm>
          <a:prstGeom prst="rect">
            <a:avLst/>
          </a:prstGeom>
          <a:solidFill>
            <a:srgbClr val="FFC000"/>
          </a:solidFill>
          <a:ln w="28575">
            <a:solidFill>
              <a:schemeClr val="tx1"/>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壁纸接口，切换接口直接自动切换壁纸接口</a:t>
            </a:r>
          </a:p>
        </p:txBody>
      </p:sp>
      <p:cxnSp>
        <p:nvCxnSpPr>
          <p:cNvPr id="23" name="直接箭头连接符 22">
            <a:extLst>
              <a:ext uri="{FF2B5EF4-FFF2-40B4-BE49-F238E27FC236}">
                <a16:creationId xmlns:a16="http://schemas.microsoft.com/office/drawing/2014/main" id="{9537A7D3-A0DF-053B-B503-598B84D4EB15}"/>
              </a:ext>
            </a:extLst>
          </p:cNvPr>
          <p:cNvCxnSpPr>
            <a:cxnSpLocks/>
            <a:stCxn id="20" idx="3"/>
          </p:cNvCxnSpPr>
          <p:nvPr/>
        </p:nvCxnSpPr>
        <p:spPr>
          <a:xfrm flipV="1">
            <a:off x="6928260" y="3370138"/>
            <a:ext cx="656748" cy="1104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45AB3190-E453-474F-C07F-046436C71A8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 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2.3.2</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40" name="文本框 39">
            <a:extLst>
              <a:ext uri="{FF2B5EF4-FFF2-40B4-BE49-F238E27FC236}">
                <a16:creationId xmlns:a16="http://schemas.microsoft.com/office/drawing/2014/main" id="{5F312EDD-B130-EC01-9556-22245480AEEC}"/>
              </a:ext>
            </a:extLst>
          </p:cNvPr>
          <p:cNvSpPr txBox="1"/>
          <p:nvPr/>
        </p:nvSpPr>
        <p:spPr>
          <a:xfrm>
            <a:off x="422884" y="625176"/>
            <a:ext cx="5071802" cy="2677656"/>
          </a:xfrm>
          <a:prstGeom prst="rect">
            <a:avLst/>
          </a:prstGeom>
          <a:noFill/>
        </p:spPr>
        <p:txBody>
          <a:bodyPr wrap="square">
            <a:spAutoFit/>
          </a:bodyPr>
          <a:lstStyle/>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常用下载渠道</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b="0" dirty="0">
                <a:latin typeface="宋体" panose="02010600030101010101" pitchFamily="2" charset="-122"/>
                <a:ea typeface="宋体" panose="02010600030101010101" pitchFamily="2" charset="-122"/>
              </a:rPr>
              <a:t>微信公众号</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猫开发（</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猫影暂时被封），回复</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200" b="0" dirty="0">
                <a:latin typeface="宋体" panose="02010600030101010101" pitchFamily="2" charset="-122"/>
                <a:ea typeface="宋体" panose="02010600030101010101" pitchFamily="2" charset="-122"/>
              </a:rPr>
              <a:t>QQ</a:t>
            </a:r>
            <a:r>
              <a:rPr lang="zh-CN" altLang="en-US" sz="1200" b="0" dirty="0">
                <a:latin typeface="宋体" panose="02010600030101010101" pitchFamily="2" charset="-122"/>
                <a:ea typeface="宋体" panose="02010600030101010101" pitchFamily="2" charset="-122"/>
              </a:rPr>
              <a:t>频道影</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肥猫宝贝</a:t>
            </a:r>
            <a:r>
              <a:rPr lang="zh-CN" altLang="en-US" sz="1200" dirty="0">
                <a:latin typeface="宋体" panose="02010600030101010101" pitchFamily="2" charset="-122"/>
                <a:ea typeface="宋体" panose="02010600030101010101" pitchFamily="2" charset="-122"/>
              </a:rPr>
              <a:t>也算是官方渠道，没有单独的频道，有大量的教程和技术讨论</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影视仓库下载地址</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Ctrl+F</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搜索：</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hlinkClick r:id="rId5"/>
              </a:rPr>
              <a:t>http://www.wmdz.com/tvbox1.html</a:t>
            </a:r>
            <a:endParaRPr lang="en-US" altLang="zh-CN"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一般各种网站和公众号分享的资源里面都有这个基础版本。</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Fongmi</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内置版</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hlinkClick r:id="rId6"/>
              </a:rPr>
              <a:t>http://www.wmdz.com/tvboxFM.html</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a:t>
            </a: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同样在肥猫宝贝 影视仓库等地方都有下载。</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在内置版中，纯小白算是官方的内置版，使用的是安卓</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4.x</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的</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TV</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版，内置的是奇奇的本地包。目的是为了不怎么懂的人使用。</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影视仓的作者安卓哥开发也在</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版</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Fongmi</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的相关联系组织内，相关的开发者交流非常积极，很多功能都在积极借鉴。</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教程参考</a:t>
            </a:r>
            <a:r>
              <a:rPr lang="en-US" altLang="zh-CN" sz="1200" kern="100" dirty="0">
                <a:latin typeface="宋体" panose="02010600030101010101" pitchFamily="2" charset="-122"/>
                <a:ea typeface="宋体" panose="02010600030101010101" pitchFamily="2" charset="-122"/>
                <a:cs typeface="Times New Roman" panose="02020603050405020304" pitchFamily="18" charset="0"/>
                <a:hlinkClick r:id="rId7"/>
              </a:rPr>
              <a:t>https://pd.qq.com/s/344qa6i77</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a:t>
            </a:r>
          </a:p>
        </p:txBody>
      </p:sp>
      <p:sp>
        <p:nvSpPr>
          <p:cNvPr id="4" name="文本框 3">
            <a:extLst>
              <a:ext uri="{FF2B5EF4-FFF2-40B4-BE49-F238E27FC236}">
                <a16:creationId xmlns:a16="http://schemas.microsoft.com/office/drawing/2014/main" id="{A30D7FE7-5987-1072-2E47-D8CC7D09A8E0}"/>
              </a:ext>
            </a:extLst>
          </p:cNvPr>
          <p:cNvSpPr txBox="1"/>
          <p:nvPr/>
        </p:nvSpPr>
        <p:spPr>
          <a:xfrm>
            <a:off x="660634" y="3387925"/>
            <a:ext cx="4628249" cy="584775"/>
          </a:xfrm>
          <a:prstGeom prst="rect">
            <a:avLst/>
          </a:prstGeom>
          <a:noFill/>
          <a:ln w="28575">
            <a:solidFill>
              <a:srgbClr val="FF0000"/>
            </a:solidFill>
          </a:ln>
        </p:spPr>
        <p:txBody>
          <a:bodyPr wrap="square" rtlCol="0">
            <a:spAutoFit/>
          </a:bodyPr>
          <a:lstStyle/>
          <a:p>
            <a:r>
              <a:rPr lang="en-US" altLang="zh-CN" sz="1600" dirty="0">
                <a:latin typeface="宋体" panose="02010600030101010101" pitchFamily="2" charset="-122"/>
                <a:ea typeface="宋体" panose="02010600030101010101" pitchFamily="2" charset="-122"/>
              </a:rPr>
              <a:t>OK</a:t>
            </a:r>
            <a:r>
              <a:rPr lang="zh-CN" altLang="en-US" sz="1600" dirty="0">
                <a:latin typeface="宋体" panose="02010600030101010101" pitchFamily="2" charset="-122"/>
                <a:ea typeface="宋体" panose="02010600030101010101" pitchFamily="2" charset="-122"/>
              </a:rPr>
              <a:t>版的界面可以切换简洁模式（</a:t>
            </a:r>
            <a:r>
              <a:rPr lang="en-US" altLang="zh-CN" sz="1600" dirty="0">
                <a:latin typeface="宋体" panose="02010600030101010101" pitchFamily="2" charset="-122"/>
                <a:ea typeface="宋体" panose="02010600030101010101" pitchFamily="2" charset="-122"/>
              </a:rPr>
              <a:t>FongMi</a:t>
            </a:r>
            <a:r>
              <a:rPr lang="zh-CN" altLang="en-US" sz="1600" dirty="0">
                <a:latin typeface="宋体" panose="02010600030101010101" pitchFamily="2" charset="-122"/>
                <a:ea typeface="宋体" panose="02010600030101010101" pitchFamily="2" charset="-122"/>
              </a:rPr>
              <a:t>模式，默认）和</a:t>
            </a:r>
            <a:r>
              <a:rPr lang="en-US" altLang="zh-CN" sz="1600" dirty="0" err="1">
                <a:latin typeface="宋体" panose="02010600030101010101" pitchFamily="2" charset="-122"/>
                <a:ea typeface="宋体" panose="02010600030101010101" pitchFamily="2" charset="-122"/>
              </a:rPr>
              <a:t>TVbox</a:t>
            </a:r>
            <a:r>
              <a:rPr lang="zh-CN" altLang="en-US" sz="1600" dirty="0">
                <a:latin typeface="宋体" panose="02010600030101010101" pitchFamily="2" charset="-122"/>
                <a:ea typeface="宋体" panose="02010600030101010101" pitchFamily="2" charset="-122"/>
              </a:rPr>
              <a:t>模式。下面以默认格式介绍使用入门</a:t>
            </a:r>
          </a:p>
        </p:txBody>
      </p:sp>
      <p:sp>
        <p:nvSpPr>
          <p:cNvPr id="14" name="文本框 13">
            <a:extLst>
              <a:ext uri="{FF2B5EF4-FFF2-40B4-BE49-F238E27FC236}">
                <a16:creationId xmlns:a16="http://schemas.microsoft.com/office/drawing/2014/main" id="{E286B431-95B7-41F2-8DA7-74D333D14BFC}"/>
              </a:ext>
            </a:extLst>
          </p:cNvPr>
          <p:cNvSpPr txBox="1"/>
          <p:nvPr/>
        </p:nvSpPr>
        <p:spPr>
          <a:xfrm>
            <a:off x="623371" y="4028399"/>
            <a:ext cx="2385536" cy="307777"/>
          </a:xfrm>
          <a:prstGeom prst="rect">
            <a:avLst/>
          </a:prstGeom>
          <a:noFill/>
          <a:ln>
            <a:solidFill>
              <a:srgbClr val="00B0F0"/>
            </a:solidFill>
          </a:ln>
        </p:spPr>
        <p:txBody>
          <a:bodyPr wrap="square" rtlCol="0">
            <a:spAutoFit/>
          </a:bodyPr>
          <a:lstStyle/>
          <a:p>
            <a:r>
              <a:rPr lang="zh-CN" altLang="en-US" sz="1400" dirty="0">
                <a:highlight>
                  <a:srgbClr val="FFFF00"/>
                </a:highlight>
                <a:latin typeface="宋体" panose="02010600030101010101" pitchFamily="2" charset="-122"/>
                <a:ea typeface="宋体" panose="02010600030101010101" pitchFamily="2" charset="-122"/>
              </a:rPr>
              <a:t>基本操作和</a:t>
            </a:r>
            <a:r>
              <a:rPr lang="en-US" altLang="zh-CN" sz="1400" dirty="0">
                <a:highlight>
                  <a:srgbClr val="FFFF00"/>
                </a:highlight>
                <a:latin typeface="宋体" panose="02010600030101010101" pitchFamily="2" charset="-122"/>
                <a:ea typeface="宋体" panose="02010600030101010101" pitchFamily="2" charset="-122"/>
              </a:rPr>
              <a:t>FongMi</a:t>
            </a:r>
            <a:r>
              <a:rPr lang="zh-CN" altLang="en-US" sz="1400" dirty="0">
                <a:highlight>
                  <a:srgbClr val="FFFF00"/>
                </a:highlight>
                <a:latin typeface="宋体" panose="02010600030101010101" pitchFamily="2" charset="-122"/>
                <a:ea typeface="宋体" panose="02010600030101010101" pitchFamily="2" charset="-122"/>
              </a:rPr>
              <a:t>一致</a:t>
            </a:r>
          </a:p>
        </p:txBody>
      </p:sp>
      <p:sp>
        <p:nvSpPr>
          <p:cNvPr id="2" name="灯片编号占位符 1">
            <a:extLst>
              <a:ext uri="{FF2B5EF4-FFF2-40B4-BE49-F238E27FC236}">
                <a16:creationId xmlns:a16="http://schemas.microsoft.com/office/drawing/2014/main" id="{2A88C5CB-77D7-D6F9-491C-FA65BA2DA4AC}"/>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24</a:t>
            </a:fld>
            <a:endParaRPr lang="zh-CN" altLang="en-US" dirty="0"/>
          </a:p>
        </p:txBody>
      </p:sp>
    </p:spTree>
    <p:extLst>
      <p:ext uri="{BB962C8B-B14F-4D97-AF65-F5344CB8AC3E}">
        <p14:creationId xmlns:p14="http://schemas.microsoft.com/office/powerpoint/2010/main" val="3502076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4D8FF-2917-C456-95A5-2B312C1A49AF}"/>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91B8DC45-4904-535E-ECC5-79F66EDCACE8}"/>
              </a:ext>
            </a:extLst>
          </p:cNvPr>
          <p:cNvPicPr>
            <a:picLocks noChangeAspect="1"/>
          </p:cNvPicPr>
          <p:nvPr/>
        </p:nvPicPr>
        <p:blipFill>
          <a:blip r:embed="rId2"/>
          <a:stretch>
            <a:fillRect/>
          </a:stretch>
        </p:blipFill>
        <p:spPr>
          <a:xfrm>
            <a:off x="660167" y="1290746"/>
            <a:ext cx="6909265" cy="3574658"/>
          </a:xfrm>
          <a:prstGeom prst="rect">
            <a:avLst/>
          </a:prstGeom>
        </p:spPr>
      </p:pic>
      <p:sp>
        <p:nvSpPr>
          <p:cNvPr id="19" name="标题 18">
            <a:extLst>
              <a:ext uri="{FF2B5EF4-FFF2-40B4-BE49-F238E27FC236}">
                <a16:creationId xmlns:a16="http://schemas.microsoft.com/office/drawing/2014/main" id="{497869DF-6936-E8AF-3FF5-D8CA28A19FC6}"/>
              </a:ext>
            </a:extLst>
          </p:cNvPr>
          <p:cNvSpPr>
            <a:spLocks noGrp="1"/>
          </p:cNvSpPr>
          <p:nvPr>
            <p:ph type="title"/>
          </p:nvPr>
        </p:nvSpPr>
        <p:spPr/>
        <p:txBody>
          <a:bodyPr/>
          <a:lstStyle/>
          <a:p>
            <a:r>
              <a:rPr lang="en-US" altLang="zh-CN" dirty="0"/>
              <a:t>2.5.1</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 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3</a:t>
            </a:r>
            <a:endParaRPr lang="zh-CN" altLang="en-US" dirty="0"/>
          </a:p>
        </p:txBody>
      </p:sp>
      <p:sp>
        <p:nvSpPr>
          <p:cNvPr id="8" name="文本框 7">
            <a:extLst>
              <a:ext uri="{FF2B5EF4-FFF2-40B4-BE49-F238E27FC236}">
                <a16:creationId xmlns:a16="http://schemas.microsoft.com/office/drawing/2014/main" id="{9F70A799-7858-1D93-05EB-9BE70A6D4078}"/>
              </a:ext>
            </a:extLst>
          </p:cNvPr>
          <p:cNvSpPr txBox="1"/>
          <p:nvPr/>
        </p:nvSpPr>
        <p:spPr>
          <a:xfrm>
            <a:off x="7794172" y="939112"/>
            <a:ext cx="3044762" cy="738664"/>
          </a:xfrm>
          <a:prstGeom prst="rect">
            <a:avLst/>
          </a:prstGeom>
          <a:no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1a.</a:t>
            </a:r>
            <a:r>
              <a:rPr lang="zh-CN" altLang="en-US" sz="1400" dirty="0">
                <a:latin typeface="宋体" panose="02010600030101010101" pitchFamily="2" charset="-122"/>
                <a:ea typeface="宋体" panose="02010600030101010101" pitchFamily="2" charset="-122"/>
              </a:rPr>
              <a:t>电脑</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手机和机顶盒</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电视在同一网段的局域网。浏览器填入</a:t>
            </a:r>
            <a:r>
              <a:rPr lang="en-US" altLang="zh-CN" sz="1400" dirty="0">
                <a:latin typeface="宋体" panose="02010600030101010101" pitchFamily="2" charset="-122"/>
                <a:ea typeface="宋体" panose="02010600030101010101" pitchFamily="2" charset="-122"/>
              </a:rPr>
              <a:t>IP</a:t>
            </a:r>
            <a:r>
              <a:rPr lang="zh-CN" altLang="en-US" sz="1400" dirty="0">
                <a:latin typeface="宋体" panose="02010600030101010101" pitchFamily="2" charset="-122"/>
                <a:ea typeface="宋体" panose="02010600030101010101" pitchFamily="2" charset="-122"/>
              </a:rPr>
              <a:t>地址和端口回车。手机平板可以扫二维码。</a:t>
            </a:r>
          </a:p>
        </p:txBody>
      </p:sp>
      <p:cxnSp>
        <p:nvCxnSpPr>
          <p:cNvPr id="9" name="直接箭头连接符 8">
            <a:extLst>
              <a:ext uri="{FF2B5EF4-FFF2-40B4-BE49-F238E27FC236}">
                <a16:creationId xmlns:a16="http://schemas.microsoft.com/office/drawing/2014/main" id="{5E96A824-7B3A-A012-7A7B-4BEB710FF521}"/>
              </a:ext>
            </a:extLst>
          </p:cNvPr>
          <p:cNvCxnSpPr>
            <a:cxnSpLocks/>
            <a:stCxn id="8" idx="1"/>
          </p:cNvCxnSpPr>
          <p:nvPr/>
        </p:nvCxnSpPr>
        <p:spPr>
          <a:xfrm flipH="1">
            <a:off x="4114800" y="1308444"/>
            <a:ext cx="3679372" cy="394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04E8BFF9-7334-930A-9644-B2DB540E2713}"/>
              </a:ext>
            </a:extLst>
          </p:cNvPr>
          <p:cNvSpPr txBox="1"/>
          <p:nvPr/>
        </p:nvSpPr>
        <p:spPr>
          <a:xfrm>
            <a:off x="7794172" y="2787698"/>
            <a:ext cx="3028656" cy="1169551"/>
          </a:xfrm>
          <a:prstGeom prst="rect">
            <a:avLst/>
          </a:prstGeom>
          <a:no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1b.</a:t>
            </a:r>
            <a:r>
              <a:rPr lang="zh-CN" altLang="en-US" sz="1400" dirty="0">
                <a:latin typeface="宋体" panose="02010600030101010101" pitchFamily="2" charset="-122"/>
                <a:ea typeface="宋体" panose="02010600030101010101" pitchFamily="2" charset="-122"/>
              </a:rPr>
              <a:t>最下面功能菜单选择“设定”部分软件在中间。</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搜索：在首页搜索节目里面搜索可以推送搜索内容。</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推送</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推送可以播放的地址给软件。</a:t>
            </a:r>
            <a:endParaRPr lang="en-US" altLang="zh-CN" sz="1400" dirty="0">
              <a:latin typeface="宋体" panose="02010600030101010101" pitchFamily="2" charset="-122"/>
              <a:ea typeface="宋体" panose="02010600030101010101" pitchFamily="2" charset="-122"/>
            </a:endParaRPr>
          </a:p>
        </p:txBody>
      </p:sp>
      <p:cxnSp>
        <p:nvCxnSpPr>
          <p:cNvPr id="11" name="直接箭头连接符 10">
            <a:extLst>
              <a:ext uri="{FF2B5EF4-FFF2-40B4-BE49-F238E27FC236}">
                <a16:creationId xmlns:a16="http://schemas.microsoft.com/office/drawing/2014/main" id="{B71EBDAC-4A75-D075-7C04-54F2DD07E734}"/>
              </a:ext>
            </a:extLst>
          </p:cNvPr>
          <p:cNvCxnSpPr>
            <a:cxnSpLocks/>
            <a:stCxn id="10" idx="1"/>
          </p:cNvCxnSpPr>
          <p:nvPr/>
        </p:nvCxnSpPr>
        <p:spPr>
          <a:xfrm flipH="1">
            <a:off x="5324940" y="3372474"/>
            <a:ext cx="2469232" cy="11343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B84A4052-C070-F40D-8C6A-46674986DC62}"/>
              </a:ext>
            </a:extLst>
          </p:cNvPr>
          <p:cNvSpPr txBox="1"/>
          <p:nvPr/>
        </p:nvSpPr>
        <p:spPr>
          <a:xfrm>
            <a:off x="7794172" y="1721680"/>
            <a:ext cx="3044762" cy="954107"/>
          </a:xfrm>
          <a:prstGeom prst="rect">
            <a:avLst/>
          </a:prstGeom>
          <a:no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1c.</a:t>
            </a:r>
            <a:r>
              <a:rPr lang="zh-CN" altLang="en-US" sz="1400" dirty="0">
                <a:latin typeface="宋体" panose="02010600030101010101" pitchFamily="2" charset="-122"/>
                <a:ea typeface="宋体" panose="02010600030101010101" pitchFamily="2" charset="-122"/>
              </a:rPr>
              <a:t>根据需要填写，一般只填写数据</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源</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接口地址</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填写完成点击确定。数据就推送到对应的位置。继续在软件上操作即可。</a:t>
            </a:r>
          </a:p>
        </p:txBody>
      </p:sp>
      <p:cxnSp>
        <p:nvCxnSpPr>
          <p:cNvPr id="13" name="直接箭头连接符 12">
            <a:extLst>
              <a:ext uri="{FF2B5EF4-FFF2-40B4-BE49-F238E27FC236}">
                <a16:creationId xmlns:a16="http://schemas.microsoft.com/office/drawing/2014/main" id="{BCAE5502-9488-7F33-D016-33793DD2B73E}"/>
              </a:ext>
            </a:extLst>
          </p:cNvPr>
          <p:cNvCxnSpPr>
            <a:cxnSpLocks/>
            <a:stCxn id="12" idx="1"/>
          </p:cNvCxnSpPr>
          <p:nvPr/>
        </p:nvCxnSpPr>
        <p:spPr>
          <a:xfrm flipH="1">
            <a:off x="5631543" y="2198734"/>
            <a:ext cx="2162629" cy="3228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9AD9BBA5-DB44-72B8-2D07-0B6B91014F0B}"/>
              </a:ext>
            </a:extLst>
          </p:cNvPr>
          <p:cNvSpPr txBox="1"/>
          <p:nvPr/>
        </p:nvSpPr>
        <p:spPr>
          <a:xfrm>
            <a:off x="7803876" y="4039015"/>
            <a:ext cx="3018952" cy="954107"/>
          </a:xfrm>
          <a:prstGeom prst="rect">
            <a:avLst/>
          </a:prstGeom>
          <a:solidFill>
            <a:srgbClr val="00B050"/>
          </a:solidFill>
          <a:ln w="28575">
            <a:solidFill>
              <a:srgbClr val="FF0000"/>
            </a:solidFill>
          </a:ln>
        </p:spPr>
        <p:txBody>
          <a:bodyPr wrap="square" rtlCol="0">
            <a:spAutoFit/>
          </a:bodyPr>
          <a:lstStyle/>
          <a:p>
            <a:r>
              <a:rPr lang="zh-CN" altLang="en-US" sz="1400" dirty="0">
                <a:latin typeface="宋体" panose="02010600030101010101" pitchFamily="2" charset="-122"/>
                <a:ea typeface="宋体" panose="02010600030101010101" pitchFamily="2" charset="-122"/>
              </a:rPr>
              <a:t>本地：在配置界面获取存储权限后，除了软件本身可以调用其它文件。也可以在网页管理界面新建文件夹和上传文件，不支持上传文件夹。</a:t>
            </a:r>
          </a:p>
        </p:txBody>
      </p:sp>
      <p:sp>
        <p:nvSpPr>
          <p:cNvPr id="25" name="文本框 24">
            <a:extLst>
              <a:ext uri="{FF2B5EF4-FFF2-40B4-BE49-F238E27FC236}">
                <a16:creationId xmlns:a16="http://schemas.microsoft.com/office/drawing/2014/main" id="{BFD8E350-5C56-C5F1-6687-5843B95840A4}"/>
              </a:ext>
            </a:extLst>
          </p:cNvPr>
          <p:cNvSpPr txBox="1"/>
          <p:nvPr/>
        </p:nvSpPr>
        <p:spPr>
          <a:xfrm>
            <a:off x="904512" y="3059668"/>
            <a:ext cx="3210287" cy="307777"/>
          </a:xfrm>
          <a:prstGeom prst="rect">
            <a:avLst/>
          </a:prstGeom>
          <a:noFill/>
          <a:ln>
            <a:solidFill>
              <a:schemeClr val="tx1"/>
            </a:solidFill>
          </a:ln>
        </p:spPr>
        <p:txBody>
          <a:bodyPr wrap="square" rtlCol="0">
            <a:spAutoFit/>
          </a:bodyPr>
          <a:lstStyle/>
          <a:p>
            <a:r>
              <a:rPr lang="zh-CN" altLang="en-US" sz="1400" dirty="0">
                <a:solidFill>
                  <a:srgbClr val="FF0000"/>
                </a:solidFill>
                <a:latin typeface="宋体" panose="02010600030101010101" pitchFamily="2" charset="-122"/>
                <a:ea typeface="宋体" panose="02010600030101010101" pitchFamily="2" charset="-122"/>
              </a:rPr>
              <a:t>接口地址：填入在线接口的地址</a:t>
            </a:r>
          </a:p>
        </p:txBody>
      </p:sp>
      <p:sp>
        <p:nvSpPr>
          <p:cNvPr id="26" name="文本框 25">
            <a:extLst>
              <a:ext uri="{FF2B5EF4-FFF2-40B4-BE49-F238E27FC236}">
                <a16:creationId xmlns:a16="http://schemas.microsoft.com/office/drawing/2014/main" id="{514CE6E4-3497-7BCD-6F7D-58F4CCC7F0BD}"/>
              </a:ext>
            </a:extLst>
          </p:cNvPr>
          <p:cNvSpPr txBox="1"/>
          <p:nvPr/>
        </p:nvSpPr>
        <p:spPr>
          <a:xfrm>
            <a:off x="593023" y="677503"/>
            <a:ext cx="2385536" cy="307777"/>
          </a:xfrm>
          <a:prstGeom prst="rect">
            <a:avLst/>
          </a:prstGeom>
          <a:noFill/>
          <a:ln>
            <a:solidFill>
              <a:srgbClr val="00B0F0"/>
            </a:solidFill>
          </a:ln>
        </p:spPr>
        <p:txBody>
          <a:bodyPr wrap="square" rtlCol="0">
            <a:spAutoFit/>
          </a:bodyPr>
          <a:lstStyle/>
          <a:p>
            <a:r>
              <a:rPr lang="zh-CN" altLang="en-US" sz="1400" dirty="0">
                <a:highlight>
                  <a:srgbClr val="FFFF00"/>
                </a:highlight>
                <a:latin typeface="宋体" panose="02010600030101010101" pitchFamily="2" charset="-122"/>
                <a:ea typeface="宋体" panose="02010600030101010101" pitchFamily="2" charset="-122"/>
              </a:rPr>
              <a:t>基本操作和</a:t>
            </a:r>
            <a:r>
              <a:rPr lang="en-US" altLang="zh-CN" sz="1400" dirty="0">
                <a:highlight>
                  <a:srgbClr val="FFFF00"/>
                </a:highlight>
                <a:latin typeface="宋体" panose="02010600030101010101" pitchFamily="2" charset="-122"/>
                <a:ea typeface="宋体" panose="02010600030101010101" pitchFamily="2" charset="-122"/>
              </a:rPr>
              <a:t>FongMi</a:t>
            </a:r>
            <a:r>
              <a:rPr lang="zh-CN" altLang="en-US" sz="1400" dirty="0">
                <a:highlight>
                  <a:srgbClr val="FFFF00"/>
                </a:highlight>
                <a:latin typeface="宋体" panose="02010600030101010101" pitchFamily="2" charset="-122"/>
                <a:ea typeface="宋体" panose="02010600030101010101" pitchFamily="2" charset="-122"/>
              </a:rPr>
              <a:t>一致</a:t>
            </a:r>
          </a:p>
        </p:txBody>
      </p:sp>
      <p:sp>
        <p:nvSpPr>
          <p:cNvPr id="6" name="文本框 5">
            <a:extLst>
              <a:ext uri="{FF2B5EF4-FFF2-40B4-BE49-F238E27FC236}">
                <a16:creationId xmlns:a16="http://schemas.microsoft.com/office/drawing/2014/main" id="{0FE797EB-54B7-17AF-88A2-0DC8EEF4574C}"/>
              </a:ext>
            </a:extLst>
          </p:cNvPr>
          <p:cNvSpPr txBox="1"/>
          <p:nvPr/>
        </p:nvSpPr>
        <p:spPr>
          <a:xfrm>
            <a:off x="1758414" y="2388611"/>
            <a:ext cx="3210287" cy="523220"/>
          </a:xfrm>
          <a:prstGeom prst="rect">
            <a:avLst/>
          </a:prstGeom>
          <a:noFill/>
          <a:ln>
            <a:solidFill>
              <a:schemeClr val="tx1"/>
            </a:solidFill>
          </a:ln>
        </p:spPr>
        <p:txBody>
          <a:bodyPr wrap="square" rtlCol="0">
            <a:spAutoFit/>
          </a:bodyPr>
          <a:lstStyle/>
          <a:p>
            <a:r>
              <a:rPr lang="zh-CN" altLang="en-US" sz="1400" dirty="0">
                <a:solidFill>
                  <a:srgbClr val="FF0000"/>
                </a:solidFill>
                <a:latin typeface="宋体" panose="02010600030101010101" pitchFamily="2" charset="-122"/>
                <a:ea typeface="宋体" panose="02010600030101010101" pitchFamily="2" charset="-122"/>
              </a:rPr>
              <a:t>接口名称可以填写名称，默认是线路直接做名称</a:t>
            </a:r>
            <a:endParaRPr lang="en-US" altLang="zh-CN" sz="1400" dirty="0">
              <a:solidFill>
                <a:srgbClr val="FF0000"/>
              </a:solidFill>
              <a:latin typeface="宋体" panose="02010600030101010101" pitchFamily="2" charset="-122"/>
              <a:ea typeface="宋体" panose="02010600030101010101" pitchFamily="2" charset="-122"/>
            </a:endParaRPr>
          </a:p>
        </p:txBody>
      </p:sp>
      <p:sp>
        <p:nvSpPr>
          <p:cNvPr id="15" name="文本框 14">
            <a:extLst>
              <a:ext uri="{FF2B5EF4-FFF2-40B4-BE49-F238E27FC236}">
                <a16:creationId xmlns:a16="http://schemas.microsoft.com/office/drawing/2014/main" id="{50C41A1A-723E-119E-96C8-0E0424B3FB08}"/>
              </a:ext>
            </a:extLst>
          </p:cNvPr>
          <p:cNvSpPr txBox="1"/>
          <p:nvPr/>
        </p:nvSpPr>
        <p:spPr>
          <a:xfrm>
            <a:off x="7633711" y="267681"/>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 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2.3.2</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4B1771C8-B5F8-A93A-68B8-635C73F188EC}"/>
              </a:ext>
            </a:extLst>
          </p:cNvPr>
          <p:cNvSpPr txBox="1"/>
          <p:nvPr/>
        </p:nvSpPr>
        <p:spPr>
          <a:xfrm>
            <a:off x="842488" y="5313440"/>
            <a:ext cx="2136070" cy="523220"/>
          </a:xfrm>
          <a:prstGeom prst="rect">
            <a:avLst/>
          </a:prstGeom>
          <a:solidFill>
            <a:srgbClr val="FFC000"/>
          </a:solidFill>
          <a:ln>
            <a:solidFill>
              <a:schemeClr val="tx1"/>
            </a:solidFill>
          </a:ln>
        </p:spPr>
        <p:txBody>
          <a:bodyPr wrap="square" rtlCol="0">
            <a:spAutoFit/>
          </a:bodyPr>
          <a:lstStyle/>
          <a:p>
            <a:r>
              <a:rPr lang="zh-CN" altLang="en-US" sz="1400" dirty="0">
                <a:solidFill>
                  <a:srgbClr val="FF0000"/>
                </a:solidFill>
                <a:latin typeface="宋体" panose="02010600030101010101" pitchFamily="2" charset="-122"/>
                <a:ea typeface="宋体" panose="02010600030101010101" pitchFamily="2" charset="-122"/>
              </a:rPr>
              <a:t>在主界面的搜索中，使用此处进行远程推送</a:t>
            </a:r>
          </a:p>
        </p:txBody>
      </p:sp>
      <p:sp>
        <p:nvSpPr>
          <p:cNvPr id="17" name="文本框 16">
            <a:extLst>
              <a:ext uri="{FF2B5EF4-FFF2-40B4-BE49-F238E27FC236}">
                <a16:creationId xmlns:a16="http://schemas.microsoft.com/office/drawing/2014/main" id="{AE75914C-1725-483C-84F9-687D9EDD95D7}"/>
              </a:ext>
            </a:extLst>
          </p:cNvPr>
          <p:cNvSpPr txBox="1"/>
          <p:nvPr/>
        </p:nvSpPr>
        <p:spPr>
          <a:xfrm>
            <a:off x="3179069" y="5320079"/>
            <a:ext cx="2916931" cy="738664"/>
          </a:xfrm>
          <a:prstGeom prst="rect">
            <a:avLst/>
          </a:prstGeom>
          <a:solidFill>
            <a:srgbClr val="FFC000"/>
          </a:solidFill>
          <a:ln>
            <a:solidFill>
              <a:schemeClr val="tx1"/>
            </a:solidFill>
          </a:ln>
        </p:spPr>
        <p:txBody>
          <a:bodyPr wrap="square" rtlCol="0">
            <a:spAutoFit/>
          </a:bodyPr>
          <a:lstStyle/>
          <a:p>
            <a:r>
              <a:rPr lang="zh-CN" altLang="en-US" sz="1400" dirty="0">
                <a:solidFill>
                  <a:srgbClr val="FF0000"/>
                </a:solidFill>
                <a:latin typeface="宋体" panose="02010600030101010101" pitchFamily="2" charset="-122"/>
                <a:ea typeface="宋体" panose="02010600030101010101" pitchFamily="2" charset="-122"/>
              </a:rPr>
              <a:t>在主界面的“推送”中，使用此处进行视频播放的远程推送，借助接口尝试播放网页内视频</a:t>
            </a:r>
          </a:p>
        </p:txBody>
      </p:sp>
      <p:cxnSp>
        <p:nvCxnSpPr>
          <p:cNvPr id="18" name="直接箭头连接符 17">
            <a:extLst>
              <a:ext uri="{FF2B5EF4-FFF2-40B4-BE49-F238E27FC236}">
                <a16:creationId xmlns:a16="http://schemas.microsoft.com/office/drawing/2014/main" id="{792E98EE-3FA5-079E-96E9-A5DFB3C67599}"/>
              </a:ext>
            </a:extLst>
          </p:cNvPr>
          <p:cNvCxnSpPr>
            <a:cxnSpLocks/>
          </p:cNvCxnSpPr>
          <p:nvPr/>
        </p:nvCxnSpPr>
        <p:spPr>
          <a:xfrm flipH="1" flipV="1">
            <a:off x="3402918" y="4753834"/>
            <a:ext cx="570184" cy="4970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CA96281A-7FE0-E182-1B6F-D4605F7985D3}"/>
              </a:ext>
            </a:extLst>
          </p:cNvPr>
          <p:cNvCxnSpPr>
            <a:cxnSpLocks/>
          </p:cNvCxnSpPr>
          <p:nvPr/>
        </p:nvCxnSpPr>
        <p:spPr>
          <a:xfrm flipH="1" flipV="1">
            <a:off x="1625431" y="4798509"/>
            <a:ext cx="570184" cy="4970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BB12BD2B-C069-CBCA-0B75-26F89893773F}"/>
              </a:ext>
            </a:extLst>
          </p:cNvPr>
          <p:cNvSpPr txBox="1"/>
          <p:nvPr/>
        </p:nvSpPr>
        <p:spPr>
          <a:xfrm>
            <a:off x="7512944" y="5283367"/>
            <a:ext cx="2916931" cy="307777"/>
          </a:xfrm>
          <a:prstGeom prst="rect">
            <a:avLst/>
          </a:prstGeom>
          <a:solidFill>
            <a:srgbClr val="FFC000"/>
          </a:solidFill>
          <a:ln>
            <a:solidFill>
              <a:schemeClr val="tx1"/>
            </a:solidFill>
          </a:ln>
        </p:spPr>
        <p:txBody>
          <a:bodyPr wrap="square" rtlCol="0">
            <a:spAutoFit/>
          </a:bodyPr>
          <a:lstStyle/>
          <a:p>
            <a:r>
              <a:rPr lang="zh-CN" altLang="en-US" sz="1400" dirty="0">
                <a:solidFill>
                  <a:srgbClr val="FF0000"/>
                </a:solidFill>
                <a:latin typeface="宋体" panose="02010600030101010101" pitchFamily="2" charset="-122"/>
                <a:ea typeface="宋体" panose="02010600030101010101" pitchFamily="2" charset="-122"/>
              </a:rPr>
              <a:t>管理和推送文件</a:t>
            </a:r>
          </a:p>
        </p:txBody>
      </p:sp>
      <p:cxnSp>
        <p:nvCxnSpPr>
          <p:cNvPr id="22" name="直接箭头连接符 21">
            <a:extLst>
              <a:ext uri="{FF2B5EF4-FFF2-40B4-BE49-F238E27FC236}">
                <a16:creationId xmlns:a16="http://schemas.microsoft.com/office/drawing/2014/main" id="{DB13D0C6-88FD-812B-BB01-903B983DB99A}"/>
              </a:ext>
            </a:extLst>
          </p:cNvPr>
          <p:cNvCxnSpPr>
            <a:cxnSpLocks/>
          </p:cNvCxnSpPr>
          <p:nvPr/>
        </p:nvCxnSpPr>
        <p:spPr>
          <a:xfrm flipH="1" flipV="1">
            <a:off x="6942760" y="4781833"/>
            <a:ext cx="570184" cy="4970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7D15F731-8681-55F4-2004-C7494BBA24AE}"/>
              </a:ext>
            </a:extLst>
          </p:cNvPr>
          <p:cNvSpPr txBox="1"/>
          <p:nvPr/>
        </p:nvSpPr>
        <p:spPr>
          <a:xfrm>
            <a:off x="3179069" y="5320079"/>
            <a:ext cx="4277087" cy="830997"/>
          </a:xfrm>
          <a:prstGeom prst="rect">
            <a:avLst/>
          </a:prstGeom>
          <a:solidFill>
            <a:schemeClr val="bg2"/>
          </a:solidFill>
          <a:ln>
            <a:solidFill>
              <a:schemeClr val="tx1"/>
            </a:solidFill>
          </a:ln>
        </p:spPr>
        <p:txBody>
          <a:bodyPr wrap="square" rtlCol="0">
            <a:spAutoFit/>
          </a:bodyPr>
          <a:lstStyle/>
          <a:p>
            <a:r>
              <a:rPr lang="en-US" altLang="zh-CN" sz="1200" dirty="0">
                <a:solidFill>
                  <a:srgbClr val="FF0000"/>
                </a:solidFill>
                <a:latin typeface="宋体" panose="02010600030101010101" pitchFamily="2" charset="-122"/>
                <a:ea typeface="宋体" panose="02010600030101010101" pitchFamily="2" charset="-122"/>
              </a:rPr>
              <a:t>1d</a:t>
            </a:r>
            <a:r>
              <a:rPr lang="zh-CN" altLang="en-US" sz="1200" dirty="0">
                <a:solidFill>
                  <a:srgbClr val="FF0000"/>
                </a:solidFill>
                <a:latin typeface="宋体" panose="02010600030101010101" pitchFamily="2" charset="-122"/>
                <a:ea typeface="宋体" panose="02010600030101010101" pitchFamily="2" charset="-122"/>
              </a:rPr>
              <a:t>在主界面的“推送”中，填入</a:t>
            </a:r>
            <a:r>
              <a:rPr lang="en-US" altLang="zh-CN" sz="1200" dirty="0">
                <a:solidFill>
                  <a:srgbClr val="FF0000"/>
                </a:solidFill>
                <a:latin typeface="宋体" panose="02010600030101010101" pitchFamily="2" charset="-122"/>
                <a:ea typeface="宋体" panose="02010600030101010101" pitchFamily="2" charset="-122"/>
              </a:rPr>
              <a:t>.m3u8/.MP4</a:t>
            </a:r>
            <a:r>
              <a:rPr lang="zh-CN" altLang="en-US" sz="1200" dirty="0">
                <a:solidFill>
                  <a:srgbClr val="FF0000"/>
                </a:solidFill>
                <a:latin typeface="宋体" panose="02010600030101010101" pitchFamily="2" charset="-122"/>
                <a:ea typeface="宋体" panose="02010600030101010101" pitchFamily="2" charset="-122"/>
              </a:rPr>
              <a:t>以及单个的直播链接。可以把软件当普通播放器用。有直连</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嗅探（使用爬虫）</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解析（破解</a:t>
            </a:r>
            <a:r>
              <a:rPr lang="en-US" altLang="zh-CN" sz="1200" dirty="0">
                <a:solidFill>
                  <a:srgbClr val="FF0000"/>
                </a:solidFill>
                <a:latin typeface="宋体" panose="02010600030101010101" pitchFamily="2" charset="-122"/>
                <a:ea typeface="宋体" panose="02010600030101010101" pitchFamily="2" charset="-122"/>
              </a:rPr>
              <a:t>VIP</a:t>
            </a:r>
            <a:r>
              <a:rPr lang="zh-CN" altLang="en-US" sz="1200" dirty="0">
                <a:solidFill>
                  <a:srgbClr val="FF0000"/>
                </a:solidFill>
                <a:latin typeface="宋体" panose="02010600030101010101" pitchFamily="2" charset="-122"/>
                <a:ea typeface="宋体" panose="02010600030101010101" pitchFamily="2" charset="-122"/>
              </a:rPr>
              <a:t>）三种方式。如果有本地文件，选择属性，点击用</a:t>
            </a:r>
            <a:r>
              <a:rPr lang="en-US" altLang="zh-CN" sz="1200" dirty="0">
                <a:solidFill>
                  <a:srgbClr val="FF0000"/>
                </a:solidFill>
                <a:latin typeface="宋体" panose="02010600030101010101" pitchFamily="2" charset="-122"/>
                <a:ea typeface="宋体" panose="02010600030101010101" pitchFamily="2" charset="-122"/>
              </a:rPr>
              <a:t>FongMi</a:t>
            </a:r>
            <a:r>
              <a:rPr lang="zh-CN" altLang="en-US" sz="1200" dirty="0">
                <a:solidFill>
                  <a:srgbClr val="FF0000"/>
                </a:solidFill>
                <a:latin typeface="宋体" panose="02010600030101010101" pitchFamily="2" charset="-122"/>
                <a:ea typeface="宋体" panose="02010600030101010101" pitchFamily="2" charset="-122"/>
              </a:rPr>
              <a:t>（影视）播放，可以当本地播放器使用。</a:t>
            </a:r>
          </a:p>
        </p:txBody>
      </p:sp>
      <p:sp>
        <p:nvSpPr>
          <p:cNvPr id="2" name="灯片编号占位符 1">
            <a:extLst>
              <a:ext uri="{FF2B5EF4-FFF2-40B4-BE49-F238E27FC236}">
                <a16:creationId xmlns:a16="http://schemas.microsoft.com/office/drawing/2014/main" id="{911647F9-91ED-770A-5E9B-935A486E8747}"/>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25</a:t>
            </a:fld>
            <a:endParaRPr lang="zh-CN" altLang="en-US" dirty="0"/>
          </a:p>
        </p:txBody>
      </p:sp>
    </p:spTree>
    <p:extLst>
      <p:ext uri="{BB962C8B-B14F-4D97-AF65-F5344CB8AC3E}">
        <p14:creationId xmlns:p14="http://schemas.microsoft.com/office/powerpoint/2010/main" val="3706943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76D1A-71D9-A137-5B3F-B4D36DB552C1}"/>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77FC11D7-BDC8-8EA7-8670-E979F53B5C93}"/>
              </a:ext>
            </a:extLst>
          </p:cNvPr>
          <p:cNvPicPr>
            <a:picLocks noChangeAspect="1"/>
          </p:cNvPicPr>
          <p:nvPr/>
        </p:nvPicPr>
        <p:blipFill>
          <a:blip r:embed="rId2"/>
          <a:stretch>
            <a:fillRect/>
          </a:stretch>
        </p:blipFill>
        <p:spPr>
          <a:xfrm>
            <a:off x="6793322" y="2549772"/>
            <a:ext cx="4345052" cy="3185341"/>
          </a:xfrm>
          <a:prstGeom prst="rect">
            <a:avLst/>
          </a:prstGeom>
        </p:spPr>
      </p:pic>
      <p:pic>
        <p:nvPicPr>
          <p:cNvPr id="9" name="图片 8">
            <a:extLst>
              <a:ext uri="{FF2B5EF4-FFF2-40B4-BE49-F238E27FC236}">
                <a16:creationId xmlns:a16="http://schemas.microsoft.com/office/drawing/2014/main" id="{529B3BE1-E593-5A14-2567-681FE383B562}"/>
              </a:ext>
            </a:extLst>
          </p:cNvPr>
          <p:cNvPicPr>
            <a:picLocks noChangeAspect="1"/>
          </p:cNvPicPr>
          <p:nvPr/>
        </p:nvPicPr>
        <p:blipFill>
          <a:blip r:embed="rId3"/>
          <a:stretch>
            <a:fillRect/>
          </a:stretch>
        </p:blipFill>
        <p:spPr>
          <a:xfrm>
            <a:off x="1102307" y="1764869"/>
            <a:ext cx="4835348" cy="3491285"/>
          </a:xfrm>
          <a:prstGeom prst="rect">
            <a:avLst/>
          </a:prstGeom>
        </p:spPr>
      </p:pic>
      <p:sp>
        <p:nvSpPr>
          <p:cNvPr id="14" name="标题 13">
            <a:extLst>
              <a:ext uri="{FF2B5EF4-FFF2-40B4-BE49-F238E27FC236}">
                <a16:creationId xmlns:a16="http://schemas.microsoft.com/office/drawing/2014/main" id="{E4F9994D-1C7D-C155-1279-CE48593C3ADD}"/>
              </a:ext>
            </a:extLst>
          </p:cNvPr>
          <p:cNvSpPr>
            <a:spLocks noGrp="1"/>
          </p:cNvSpPr>
          <p:nvPr>
            <p:ph type="title"/>
          </p:nvPr>
        </p:nvSpPr>
        <p:spPr/>
        <p:txBody>
          <a:bodyPr/>
          <a:lstStyle/>
          <a:p>
            <a:r>
              <a:rPr lang="en-US" altLang="zh-CN" dirty="0"/>
              <a:t>2.5.1</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 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4</a:t>
            </a:r>
            <a:endParaRPr lang="zh-CN" altLang="en-US" dirty="0"/>
          </a:p>
        </p:txBody>
      </p:sp>
      <p:sp>
        <p:nvSpPr>
          <p:cNvPr id="18" name="文本框 17">
            <a:extLst>
              <a:ext uri="{FF2B5EF4-FFF2-40B4-BE49-F238E27FC236}">
                <a16:creationId xmlns:a16="http://schemas.microsoft.com/office/drawing/2014/main" id="{B1E55DCC-771A-2877-13FB-7615B1EA094B}"/>
              </a:ext>
            </a:extLst>
          </p:cNvPr>
          <p:cNvSpPr txBox="1"/>
          <p:nvPr/>
        </p:nvSpPr>
        <p:spPr>
          <a:xfrm>
            <a:off x="916654" y="644845"/>
            <a:ext cx="1486544" cy="1046440"/>
          </a:xfrm>
          <a:prstGeom prst="rect">
            <a:avLst/>
          </a:prstGeom>
          <a:solidFill>
            <a:schemeClr val="bg1"/>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2.</a:t>
            </a:r>
            <a:r>
              <a:rPr lang="zh-CN" altLang="en-US" sz="1400" dirty="0">
                <a:latin typeface="宋体" panose="02010600030101010101" pitchFamily="2" charset="-122"/>
                <a:ea typeface="宋体" panose="02010600030101010101" pitchFamily="2" charset="-122"/>
              </a:rPr>
              <a:t>观看节目</a:t>
            </a:r>
            <a:endParaRPr lang="en-US" altLang="zh-CN" sz="14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2.1</a:t>
            </a:r>
            <a:r>
              <a:rPr lang="zh-CN" altLang="en-US" sz="1200" dirty="0">
                <a:latin typeface="宋体" panose="02010600030101010101" pitchFamily="2" charset="-122"/>
                <a:ea typeface="宋体" panose="02010600030101010101" pitchFamily="2" charset="-122"/>
              </a:rPr>
              <a:t>切换不同站点</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点击“首页”按钮标题切换不同的站点</a:t>
            </a:r>
            <a:endParaRPr lang="en-US" altLang="zh-CN" sz="1200" dirty="0">
              <a:latin typeface="宋体" panose="02010600030101010101" pitchFamily="2" charset="-122"/>
              <a:ea typeface="宋体" panose="02010600030101010101" pitchFamily="2" charset="-122"/>
            </a:endParaRPr>
          </a:p>
        </p:txBody>
      </p:sp>
      <p:cxnSp>
        <p:nvCxnSpPr>
          <p:cNvPr id="21" name="直接箭头连接符 20">
            <a:extLst>
              <a:ext uri="{FF2B5EF4-FFF2-40B4-BE49-F238E27FC236}">
                <a16:creationId xmlns:a16="http://schemas.microsoft.com/office/drawing/2014/main" id="{AAFF6C5E-3445-2C48-9460-2F9691B4882E}"/>
              </a:ext>
            </a:extLst>
          </p:cNvPr>
          <p:cNvCxnSpPr>
            <a:cxnSpLocks/>
          </p:cNvCxnSpPr>
          <p:nvPr/>
        </p:nvCxnSpPr>
        <p:spPr>
          <a:xfrm flipH="1">
            <a:off x="2318794" y="1614172"/>
            <a:ext cx="188249" cy="7515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F9083860-6F7C-2BD6-5DE1-D39138F85CE2}"/>
              </a:ext>
            </a:extLst>
          </p:cNvPr>
          <p:cNvSpPr txBox="1"/>
          <p:nvPr/>
        </p:nvSpPr>
        <p:spPr>
          <a:xfrm>
            <a:off x="2501448" y="660065"/>
            <a:ext cx="2834681" cy="1046440"/>
          </a:xfrm>
          <a:prstGeom prst="rect">
            <a:avLst/>
          </a:prstGeom>
          <a:solidFill>
            <a:schemeClr val="bg1"/>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4.</a:t>
            </a:r>
            <a:r>
              <a:rPr lang="zh-CN" altLang="en-US" sz="1400" dirty="0">
                <a:latin typeface="宋体" panose="02010600030101010101" pitchFamily="2" charset="-122"/>
                <a:ea typeface="宋体" panose="02010600030101010101" pitchFamily="2" charset="-122"/>
              </a:rPr>
              <a:t>直播</a:t>
            </a:r>
            <a:endParaRPr lang="en-US" altLang="zh-CN" sz="14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点击“直播”如果接口内的直播有效可以直接看电视，一般线路切换自动切换直播源。如果不能切换（欧歌和部分本地源）到</a:t>
            </a:r>
            <a:r>
              <a:rPr lang="en-US" altLang="zh-CN" sz="1200" dirty="0">
                <a:latin typeface="宋体" panose="02010600030101010101" pitchFamily="2" charset="-122"/>
                <a:ea typeface="宋体" panose="02010600030101010101" pitchFamily="2" charset="-122"/>
              </a:rPr>
              <a:t>1.2</a:t>
            </a:r>
            <a:r>
              <a:rPr lang="zh-CN" altLang="en-US" sz="1200" dirty="0">
                <a:latin typeface="宋体" panose="02010600030101010101" pitchFamily="2" charset="-122"/>
                <a:ea typeface="宋体" panose="02010600030101010101" pitchFamily="2" charset="-122"/>
              </a:rPr>
              <a:t>“直播”最右侧切换。</a:t>
            </a:r>
          </a:p>
        </p:txBody>
      </p:sp>
      <p:cxnSp>
        <p:nvCxnSpPr>
          <p:cNvPr id="16" name="直接箭头连接符 15">
            <a:extLst>
              <a:ext uri="{FF2B5EF4-FFF2-40B4-BE49-F238E27FC236}">
                <a16:creationId xmlns:a16="http://schemas.microsoft.com/office/drawing/2014/main" id="{9C0FD844-56BF-3EFD-7FC5-8319EA6828C6}"/>
              </a:ext>
            </a:extLst>
          </p:cNvPr>
          <p:cNvCxnSpPr>
            <a:cxnSpLocks/>
            <a:stCxn id="18" idx="2"/>
          </p:cNvCxnSpPr>
          <p:nvPr/>
        </p:nvCxnSpPr>
        <p:spPr>
          <a:xfrm>
            <a:off x="1659926" y="1691285"/>
            <a:ext cx="0" cy="3379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127F8869-5768-8AD3-7864-7A653CE944F4}"/>
              </a:ext>
            </a:extLst>
          </p:cNvPr>
          <p:cNvCxnSpPr>
            <a:cxnSpLocks/>
          </p:cNvCxnSpPr>
          <p:nvPr/>
        </p:nvCxnSpPr>
        <p:spPr>
          <a:xfrm flipH="1">
            <a:off x="7775252" y="1764869"/>
            <a:ext cx="456618" cy="10262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927198AF-41AF-92E5-3B3C-19F077E42F0D}"/>
              </a:ext>
            </a:extLst>
          </p:cNvPr>
          <p:cNvCxnSpPr>
            <a:cxnSpLocks/>
            <a:stCxn id="13" idx="1"/>
          </p:cNvCxnSpPr>
          <p:nvPr/>
        </p:nvCxnSpPr>
        <p:spPr>
          <a:xfrm flipH="1" flipV="1">
            <a:off x="1781723" y="2889317"/>
            <a:ext cx="2668894" cy="107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716825CE-5BE2-546B-1499-ECE0EF46F8A8}"/>
              </a:ext>
            </a:extLst>
          </p:cNvPr>
          <p:cNvSpPr txBox="1"/>
          <p:nvPr/>
        </p:nvSpPr>
        <p:spPr>
          <a:xfrm>
            <a:off x="1860274" y="5425486"/>
            <a:ext cx="1329256" cy="461665"/>
          </a:xfrm>
          <a:prstGeom prst="rect">
            <a:avLst/>
          </a:prstGeom>
          <a:solidFill>
            <a:srgbClr val="FFFF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2.5</a:t>
            </a:r>
            <a:r>
              <a:rPr lang="zh-CN" altLang="en-US" sz="1200" dirty="0">
                <a:latin typeface="宋体" panose="02010600030101010101" pitchFamily="2" charset="-122"/>
                <a:ea typeface="宋体" panose="02010600030101010101" pitchFamily="2" charset="-122"/>
              </a:rPr>
              <a:t>点选推荐观看点播影视节目</a:t>
            </a:r>
          </a:p>
        </p:txBody>
      </p:sp>
      <p:sp>
        <p:nvSpPr>
          <p:cNvPr id="50" name="文本框 49">
            <a:extLst>
              <a:ext uri="{FF2B5EF4-FFF2-40B4-BE49-F238E27FC236}">
                <a16:creationId xmlns:a16="http://schemas.microsoft.com/office/drawing/2014/main" id="{183B92DD-0DBE-F8A0-5E67-94AEE8969CF4}"/>
              </a:ext>
            </a:extLst>
          </p:cNvPr>
          <p:cNvSpPr txBox="1"/>
          <p:nvPr/>
        </p:nvSpPr>
        <p:spPr>
          <a:xfrm>
            <a:off x="5494475" y="1180038"/>
            <a:ext cx="1203050" cy="707886"/>
          </a:xfrm>
          <a:prstGeom prst="rect">
            <a:avLst/>
          </a:prstGeom>
          <a:solidFill>
            <a:schemeClr val="bg1"/>
          </a:solidFill>
          <a:ln w="28575">
            <a:solidFill>
              <a:srgbClr val="00B0F0"/>
            </a:solidFill>
          </a:ln>
        </p:spPr>
        <p:txBody>
          <a:bodyPr wrap="square" rtlCol="0">
            <a:spAutoFit/>
          </a:bodyPr>
          <a:lstStyle/>
          <a:p>
            <a:r>
              <a:rPr lang="en-US" altLang="zh-CN" sz="1600" dirty="0">
                <a:latin typeface="宋体" panose="02010600030101010101" pitchFamily="2" charset="-122"/>
                <a:ea typeface="宋体" panose="02010600030101010101" pitchFamily="2" charset="-122"/>
              </a:rPr>
              <a:t>3.</a:t>
            </a:r>
            <a:r>
              <a:rPr lang="zh-CN" altLang="en-US" sz="1600" dirty="0">
                <a:latin typeface="宋体" panose="02010600030101010101" pitchFamily="2" charset="-122"/>
                <a:ea typeface="宋体" panose="02010600030101010101" pitchFamily="2" charset="-122"/>
              </a:rPr>
              <a:t>搜索功能</a:t>
            </a:r>
            <a:endParaRPr lang="en-US" altLang="zh-CN" sz="16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详细内容看下一页</a:t>
            </a:r>
          </a:p>
        </p:txBody>
      </p:sp>
      <p:sp>
        <p:nvSpPr>
          <p:cNvPr id="6" name="文本框 5">
            <a:extLst>
              <a:ext uri="{FF2B5EF4-FFF2-40B4-BE49-F238E27FC236}">
                <a16:creationId xmlns:a16="http://schemas.microsoft.com/office/drawing/2014/main" id="{225B7079-665E-865C-2CE7-6BFE21BC6DFB}"/>
              </a:ext>
            </a:extLst>
          </p:cNvPr>
          <p:cNvSpPr txBox="1"/>
          <p:nvPr/>
        </p:nvSpPr>
        <p:spPr>
          <a:xfrm>
            <a:off x="7600187" y="877226"/>
            <a:ext cx="3538187" cy="830997"/>
          </a:xfrm>
          <a:prstGeom prst="rect">
            <a:avLst/>
          </a:prstGeom>
          <a:solidFill>
            <a:srgbClr val="FFFF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2.2b</a:t>
            </a:r>
            <a:r>
              <a:rPr lang="zh-CN" altLang="en-US" sz="1200" dirty="0">
                <a:latin typeface="宋体" panose="02010600030101010101" pitchFamily="2" charset="-122"/>
                <a:ea typeface="宋体" panose="02010600030101010101" pitchFamily="2" charset="-122"/>
              </a:rPr>
              <a:t>点播</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点击后之后弹出下面的子菜单，选择分类之后并按确定键，显示关键词（节目筛选），再次点击分类退出。模拟器单击选择再单击确定。再次单击取消。</a:t>
            </a:r>
          </a:p>
        </p:txBody>
      </p:sp>
      <p:sp>
        <p:nvSpPr>
          <p:cNvPr id="11" name="文本框 10">
            <a:extLst>
              <a:ext uri="{FF2B5EF4-FFF2-40B4-BE49-F238E27FC236}">
                <a16:creationId xmlns:a16="http://schemas.microsoft.com/office/drawing/2014/main" id="{AF1A001B-6388-BCBD-7BAD-DF7BF9A95C79}"/>
              </a:ext>
            </a:extLst>
          </p:cNvPr>
          <p:cNvSpPr txBox="1"/>
          <p:nvPr/>
        </p:nvSpPr>
        <p:spPr>
          <a:xfrm>
            <a:off x="8625835" y="1949724"/>
            <a:ext cx="1755294" cy="461665"/>
          </a:xfrm>
          <a:prstGeom prst="rect">
            <a:avLst/>
          </a:prstGeom>
          <a:solidFill>
            <a:srgbClr val="FFFF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2.2c</a:t>
            </a:r>
            <a:r>
              <a:rPr lang="zh-CN" altLang="en-US" sz="1200" dirty="0">
                <a:latin typeface="宋体" panose="02010600030101010101" pitchFamily="2" charset="-122"/>
                <a:ea typeface="宋体" panose="02010600030101010101" pitchFamily="2" charset="-122"/>
              </a:rPr>
              <a:t>关键词（点播筛选）</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点击显示内容观看</a:t>
            </a:r>
          </a:p>
        </p:txBody>
      </p:sp>
      <p:cxnSp>
        <p:nvCxnSpPr>
          <p:cNvPr id="12" name="直接箭头连接符 11">
            <a:extLst>
              <a:ext uri="{FF2B5EF4-FFF2-40B4-BE49-F238E27FC236}">
                <a16:creationId xmlns:a16="http://schemas.microsoft.com/office/drawing/2014/main" id="{91C0087C-16C2-3DEC-29D0-13F47FEF22BB}"/>
              </a:ext>
            </a:extLst>
          </p:cNvPr>
          <p:cNvCxnSpPr>
            <a:cxnSpLocks/>
          </p:cNvCxnSpPr>
          <p:nvPr/>
        </p:nvCxnSpPr>
        <p:spPr>
          <a:xfrm flipH="1">
            <a:off x="8485094" y="2393472"/>
            <a:ext cx="202848" cy="12483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接箭头连接符 40">
            <a:extLst>
              <a:ext uri="{FF2B5EF4-FFF2-40B4-BE49-F238E27FC236}">
                <a16:creationId xmlns:a16="http://schemas.microsoft.com/office/drawing/2014/main" id="{33ED53FA-696A-9DF5-FF87-44477B937728}"/>
              </a:ext>
            </a:extLst>
          </p:cNvPr>
          <p:cNvCxnSpPr>
            <a:cxnSpLocks/>
          </p:cNvCxnSpPr>
          <p:nvPr/>
        </p:nvCxnSpPr>
        <p:spPr>
          <a:xfrm flipH="1">
            <a:off x="3330096" y="1875837"/>
            <a:ext cx="2164379" cy="5176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E5C60C18-6160-8BC6-21FB-6A2CE9E94DE0}"/>
              </a:ext>
            </a:extLst>
          </p:cNvPr>
          <p:cNvCxnSpPr>
            <a:cxnSpLocks/>
          </p:cNvCxnSpPr>
          <p:nvPr/>
        </p:nvCxnSpPr>
        <p:spPr>
          <a:xfrm flipH="1" flipV="1">
            <a:off x="2041415" y="4464541"/>
            <a:ext cx="371503" cy="9913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箭头: 下 55">
            <a:extLst>
              <a:ext uri="{FF2B5EF4-FFF2-40B4-BE49-F238E27FC236}">
                <a16:creationId xmlns:a16="http://schemas.microsoft.com/office/drawing/2014/main" id="{A8258C59-D9C9-0A57-2847-317496E0EED4}"/>
              </a:ext>
            </a:extLst>
          </p:cNvPr>
          <p:cNvSpPr/>
          <p:nvPr/>
        </p:nvSpPr>
        <p:spPr>
          <a:xfrm rot="14544431">
            <a:off x="6546706" y="1216550"/>
            <a:ext cx="578885" cy="1879091"/>
          </a:xfrm>
          <a:prstGeom prst="downArrow">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文本框 62">
            <a:extLst>
              <a:ext uri="{FF2B5EF4-FFF2-40B4-BE49-F238E27FC236}">
                <a16:creationId xmlns:a16="http://schemas.microsoft.com/office/drawing/2014/main" id="{04EA9EE7-765C-D475-D108-C78DE48BD764}"/>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 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2.3.2</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7" name="文本框 6">
            <a:extLst>
              <a:ext uri="{FF2B5EF4-FFF2-40B4-BE49-F238E27FC236}">
                <a16:creationId xmlns:a16="http://schemas.microsoft.com/office/drawing/2014/main" id="{6ECFB558-0CBE-CBE2-9908-63E9EF49156A}"/>
              </a:ext>
            </a:extLst>
          </p:cNvPr>
          <p:cNvSpPr txBox="1"/>
          <p:nvPr/>
        </p:nvSpPr>
        <p:spPr>
          <a:xfrm>
            <a:off x="2716918" y="3069370"/>
            <a:ext cx="1440270" cy="461665"/>
          </a:xfrm>
          <a:prstGeom prst="rect">
            <a:avLst/>
          </a:prstGeom>
          <a:solidFill>
            <a:srgbClr val="FFFF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2.3</a:t>
            </a:r>
          </a:p>
          <a:p>
            <a:r>
              <a:rPr lang="zh-CN" altLang="en-US" sz="1200" dirty="0">
                <a:latin typeface="宋体" panose="02010600030101010101" pitchFamily="2" charset="-122"/>
                <a:ea typeface="宋体" panose="02010600030101010101" pitchFamily="2" charset="-122"/>
              </a:rPr>
              <a:t>展示观看历史记录</a:t>
            </a:r>
            <a:endParaRPr lang="en-US" altLang="zh-CN" sz="1200" dirty="0">
              <a:latin typeface="宋体" panose="02010600030101010101" pitchFamily="2" charset="-122"/>
              <a:ea typeface="宋体" panose="02010600030101010101" pitchFamily="2" charset="-122"/>
            </a:endParaRPr>
          </a:p>
        </p:txBody>
      </p:sp>
      <p:cxnSp>
        <p:nvCxnSpPr>
          <p:cNvPr id="8" name="直接箭头连接符 7">
            <a:extLst>
              <a:ext uri="{FF2B5EF4-FFF2-40B4-BE49-F238E27FC236}">
                <a16:creationId xmlns:a16="http://schemas.microsoft.com/office/drawing/2014/main" id="{9F2DE127-8782-4779-A3CB-C1549E8A3CFB}"/>
              </a:ext>
            </a:extLst>
          </p:cNvPr>
          <p:cNvCxnSpPr>
            <a:cxnSpLocks/>
          </p:cNvCxnSpPr>
          <p:nvPr/>
        </p:nvCxnSpPr>
        <p:spPr>
          <a:xfrm flipH="1" flipV="1">
            <a:off x="1965297" y="3135605"/>
            <a:ext cx="751621" cy="233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4F7CED98-6156-7440-8AFD-A3F617CD10CD}"/>
              </a:ext>
            </a:extLst>
          </p:cNvPr>
          <p:cNvSpPr txBox="1"/>
          <p:nvPr/>
        </p:nvSpPr>
        <p:spPr>
          <a:xfrm>
            <a:off x="4450617" y="2576872"/>
            <a:ext cx="1511539" cy="646331"/>
          </a:xfrm>
          <a:prstGeom prst="rect">
            <a:avLst/>
          </a:prstGeom>
          <a:solidFill>
            <a:srgbClr val="FFFF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2.2a</a:t>
            </a:r>
            <a:r>
              <a:rPr lang="zh-CN" altLang="en-US" sz="1200" dirty="0">
                <a:latin typeface="宋体" panose="02010600030101010101" pitchFamily="2" charset="-122"/>
                <a:ea typeface="宋体" panose="02010600030101010101" pitchFamily="2" charset="-122"/>
              </a:rPr>
              <a:t>点播节目</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点击点播，是站点的点播菜单</a:t>
            </a:r>
          </a:p>
        </p:txBody>
      </p:sp>
      <p:sp>
        <p:nvSpPr>
          <p:cNvPr id="2" name="灯片编号占位符 1">
            <a:extLst>
              <a:ext uri="{FF2B5EF4-FFF2-40B4-BE49-F238E27FC236}">
                <a16:creationId xmlns:a16="http://schemas.microsoft.com/office/drawing/2014/main" id="{169F81C7-DE68-7ECF-AF6C-42F285D0E445}"/>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26</a:t>
            </a:fld>
            <a:endParaRPr lang="zh-CN" altLang="en-US" dirty="0"/>
          </a:p>
        </p:txBody>
      </p:sp>
    </p:spTree>
    <p:extLst>
      <p:ext uri="{BB962C8B-B14F-4D97-AF65-F5344CB8AC3E}">
        <p14:creationId xmlns:p14="http://schemas.microsoft.com/office/powerpoint/2010/main" val="4125937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82E4-BBE1-BBFE-42B1-6B0F407B64B8}"/>
            </a:ext>
          </a:extLst>
        </p:cNvPr>
        <p:cNvGrpSpPr/>
        <p:nvPr/>
      </p:nvGrpSpPr>
      <p:grpSpPr>
        <a:xfrm>
          <a:off x="0" y="0"/>
          <a:ext cx="0" cy="0"/>
          <a:chOff x="0" y="0"/>
          <a:chExt cx="0" cy="0"/>
        </a:xfrm>
      </p:grpSpPr>
      <p:pic>
        <p:nvPicPr>
          <p:cNvPr id="27" name="图片 26">
            <a:extLst>
              <a:ext uri="{FF2B5EF4-FFF2-40B4-BE49-F238E27FC236}">
                <a16:creationId xmlns:a16="http://schemas.microsoft.com/office/drawing/2014/main" id="{F8E6C25E-100E-6DFE-9FE0-547CDD8C2FAE}"/>
              </a:ext>
            </a:extLst>
          </p:cNvPr>
          <p:cNvPicPr>
            <a:picLocks noChangeAspect="1"/>
          </p:cNvPicPr>
          <p:nvPr/>
        </p:nvPicPr>
        <p:blipFill>
          <a:blip r:embed="rId3"/>
          <a:stretch>
            <a:fillRect/>
          </a:stretch>
        </p:blipFill>
        <p:spPr>
          <a:xfrm>
            <a:off x="1002069" y="2290173"/>
            <a:ext cx="4413907" cy="3213065"/>
          </a:xfrm>
          <a:prstGeom prst="rect">
            <a:avLst/>
          </a:prstGeom>
        </p:spPr>
      </p:pic>
      <p:sp>
        <p:nvSpPr>
          <p:cNvPr id="7" name="标题 6">
            <a:extLst>
              <a:ext uri="{FF2B5EF4-FFF2-40B4-BE49-F238E27FC236}">
                <a16:creationId xmlns:a16="http://schemas.microsoft.com/office/drawing/2014/main" id="{68CA0FF4-8F52-FD78-64E9-3125C7522EB9}"/>
              </a:ext>
            </a:extLst>
          </p:cNvPr>
          <p:cNvSpPr>
            <a:spLocks noGrp="1"/>
          </p:cNvSpPr>
          <p:nvPr>
            <p:ph type="title"/>
          </p:nvPr>
        </p:nvSpPr>
        <p:spPr/>
        <p:txBody>
          <a:bodyPr/>
          <a:lstStyle/>
          <a:p>
            <a:r>
              <a:rPr lang="en-US" altLang="zh-CN" dirty="0"/>
              <a:t>2.5.1</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 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5</a:t>
            </a:r>
            <a:endParaRPr lang="zh-CN" altLang="en-US" dirty="0"/>
          </a:p>
        </p:txBody>
      </p:sp>
      <p:sp>
        <p:nvSpPr>
          <p:cNvPr id="20" name="文本框 19">
            <a:extLst>
              <a:ext uri="{FF2B5EF4-FFF2-40B4-BE49-F238E27FC236}">
                <a16:creationId xmlns:a16="http://schemas.microsoft.com/office/drawing/2014/main" id="{952B4C38-BCC2-CF2A-C990-62F9F62FF27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 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2.3.2</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29" name="矩形 28">
            <a:extLst>
              <a:ext uri="{FF2B5EF4-FFF2-40B4-BE49-F238E27FC236}">
                <a16:creationId xmlns:a16="http://schemas.microsoft.com/office/drawing/2014/main" id="{755B76F2-602F-94ED-B4DC-4016E31FAB5E}"/>
              </a:ext>
            </a:extLst>
          </p:cNvPr>
          <p:cNvSpPr/>
          <p:nvPr/>
        </p:nvSpPr>
        <p:spPr>
          <a:xfrm>
            <a:off x="2208120" y="2346358"/>
            <a:ext cx="1959346" cy="2857653"/>
          </a:xfrm>
          <a:prstGeom prst="rect">
            <a:avLst/>
          </a:prstGeom>
          <a:noFill/>
          <a:ln w="3810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36" name="矩形 35">
            <a:extLst>
              <a:ext uri="{FF2B5EF4-FFF2-40B4-BE49-F238E27FC236}">
                <a16:creationId xmlns:a16="http://schemas.microsoft.com/office/drawing/2014/main" id="{D7BA9B0A-B595-7582-F61C-E3AAE61CF43B}"/>
              </a:ext>
            </a:extLst>
          </p:cNvPr>
          <p:cNvSpPr/>
          <p:nvPr/>
        </p:nvSpPr>
        <p:spPr>
          <a:xfrm>
            <a:off x="4297176" y="2403926"/>
            <a:ext cx="1060986" cy="3099311"/>
          </a:xfrm>
          <a:prstGeom prst="rect">
            <a:avLst/>
          </a:prstGeom>
          <a:noFill/>
          <a:ln w="3810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38" name="直接箭头连接符 37">
            <a:extLst>
              <a:ext uri="{FF2B5EF4-FFF2-40B4-BE49-F238E27FC236}">
                <a16:creationId xmlns:a16="http://schemas.microsoft.com/office/drawing/2014/main" id="{5ED80D1F-F56E-037B-3C7A-085DD2552C49}"/>
              </a:ext>
            </a:extLst>
          </p:cNvPr>
          <p:cNvCxnSpPr>
            <a:cxnSpLocks/>
            <a:stCxn id="40" idx="2"/>
          </p:cNvCxnSpPr>
          <p:nvPr/>
        </p:nvCxnSpPr>
        <p:spPr>
          <a:xfrm>
            <a:off x="1286973" y="2026469"/>
            <a:ext cx="16057" cy="4341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F9484583-B65C-3D6A-07AC-1489FB317CC8}"/>
              </a:ext>
            </a:extLst>
          </p:cNvPr>
          <p:cNvSpPr txBox="1"/>
          <p:nvPr/>
        </p:nvSpPr>
        <p:spPr>
          <a:xfrm>
            <a:off x="968781" y="1380138"/>
            <a:ext cx="636383"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搜索历史记录</a:t>
            </a:r>
          </a:p>
        </p:txBody>
      </p:sp>
      <p:sp>
        <p:nvSpPr>
          <p:cNvPr id="41" name="文本框 40">
            <a:extLst>
              <a:ext uri="{FF2B5EF4-FFF2-40B4-BE49-F238E27FC236}">
                <a16:creationId xmlns:a16="http://schemas.microsoft.com/office/drawing/2014/main" id="{5A929056-CE55-B84E-6E3D-4A5DC0AA9E09}"/>
              </a:ext>
            </a:extLst>
          </p:cNvPr>
          <p:cNvSpPr txBox="1"/>
          <p:nvPr/>
        </p:nvSpPr>
        <p:spPr>
          <a:xfrm>
            <a:off x="1081885" y="3186798"/>
            <a:ext cx="802566" cy="2123658"/>
          </a:xfrm>
          <a:prstGeom prst="rect">
            <a:avLst/>
          </a:prstGeom>
          <a:solidFill>
            <a:srgbClr val="FFFF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远程推送搜索</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可以手机扫码或者登录</a:t>
            </a:r>
            <a:r>
              <a:rPr lang="en-US" altLang="zh-CN" sz="1200" dirty="0">
                <a:latin typeface="宋体" panose="02010600030101010101" pitchFamily="2" charset="-122"/>
                <a:ea typeface="宋体" panose="02010600030101010101" pitchFamily="2" charset="-122"/>
              </a:rPr>
              <a:t>IP</a:t>
            </a:r>
            <a:r>
              <a:rPr lang="zh-CN" altLang="en-US" sz="1200" dirty="0">
                <a:latin typeface="宋体" panose="02010600030101010101" pitchFamily="2" charset="-122"/>
                <a:ea typeface="宋体" panose="02010600030101010101" pitchFamily="2" charset="-122"/>
              </a:rPr>
              <a:t>地址，在远程界面的搜索里面输入 推送到设备上</a:t>
            </a:r>
          </a:p>
        </p:txBody>
      </p:sp>
      <p:cxnSp>
        <p:nvCxnSpPr>
          <p:cNvPr id="42" name="直接箭头连接符 41">
            <a:extLst>
              <a:ext uri="{FF2B5EF4-FFF2-40B4-BE49-F238E27FC236}">
                <a16:creationId xmlns:a16="http://schemas.microsoft.com/office/drawing/2014/main" id="{2BEC0766-D91A-8C50-9D8C-7267E6C8E585}"/>
              </a:ext>
            </a:extLst>
          </p:cNvPr>
          <p:cNvCxnSpPr>
            <a:cxnSpLocks/>
          </p:cNvCxnSpPr>
          <p:nvPr/>
        </p:nvCxnSpPr>
        <p:spPr>
          <a:xfrm flipV="1">
            <a:off x="1855281" y="2862476"/>
            <a:ext cx="543843" cy="3874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4FC3CF24-866F-820A-F334-0E7504FA0B28}"/>
              </a:ext>
            </a:extLst>
          </p:cNvPr>
          <p:cNvSpPr txBox="1"/>
          <p:nvPr/>
        </p:nvSpPr>
        <p:spPr>
          <a:xfrm>
            <a:off x="4470619" y="1795889"/>
            <a:ext cx="98905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搜索输入区</a:t>
            </a:r>
          </a:p>
        </p:txBody>
      </p:sp>
      <p:cxnSp>
        <p:nvCxnSpPr>
          <p:cNvPr id="45" name="直接箭头连接符 44">
            <a:extLst>
              <a:ext uri="{FF2B5EF4-FFF2-40B4-BE49-F238E27FC236}">
                <a16:creationId xmlns:a16="http://schemas.microsoft.com/office/drawing/2014/main" id="{115D4322-2F58-E677-D6BA-4E2C9AAFCB2D}"/>
              </a:ext>
            </a:extLst>
          </p:cNvPr>
          <p:cNvCxnSpPr>
            <a:cxnSpLocks/>
          </p:cNvCxnSpPr>
          <p:nvPr/>
        </p:nvCxnSpPr>
        <p:spPr>
          <a:xfrm flipH="1">
            <a:off x="3481564" y="2069300"/>
            <a:ext cx="989055" cy="543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AC028C24-86D6-AF03-53C8-22744A6C7D57}"/>
              </a:ext>
            </a:extLst>
          </p:cNvPr>
          <p:cNvCxnSpPr>
            <a:cxnSpLocks/>
          </p:cNvCxnSpPr>
          <p:nvPr/>
        </p:nvCxnSpPr>
        <p:spPr>
          <a:xfrm>
            <a:off x="2399124" y="2129520"/>
            <a:ext cx="0" cy="2744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08441594-9C7E-A776-D341-D9D29E3CE1CA}"/>
              </a:ext>
            </a:extLst>
          </p:cNvPr>
          <p:cNvSpPr txBox="1"/>
          <p:nvPr/>
        </p:nvSpPr>
        <p:spPr>
          <a:xfrm>
            <a:off x="2127202" y="1298523"/>
            <a:ext cx="1594204" cy="830997"/>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语音搜索按钮，按住遥控的语音键输入（部分刷机的盒子系统和软件有问题）</a:t>
            </a:r>
          </a:p>
        </p:txBody>
      </p:sp>
      <p:sp>
        <p:nvSpPr>
          <p:cNvPr id="56" name="文本框 55">
            <a:extLst>
              <a:ext uri="{FF2B5EF4-FFF2-40B4-BE49-F238E27FC236}">
                <a16:creationId xmlns:a16="http://schemas.microsoft.com/office/drawing/2014/main" id="{5D1D005A-D3C2-F982-E93E-7196074C6396}"/>
              </a:ext>
            </a:extLst>
          </p:cNvPr>
          <p:cNvSpPr txBox="1"/>
          <p:nvPr/>
        </p:nvSpPr>
        <p:spPr>
          <a:xfrm>
            <a:off x="2510283" y="3839681"/>
            <a:ext cx="989055" cy="646331"/>
          </a:xfrm>
          <a:prstGeom prst="rect">
            <a:avLst/>
          </a:prstGeom>
          <a:solidFill>
            <a:srgbClr val="FFFF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搜索字符，可以切换语言</a:t>
            </a:r>
          </a:p>
        </p:txBody>
      </p:sp>
      <p:sp>
        <p:nvSpPr>
          <p:cNvPr id="58" name="文本框 57">
            <a:extLst>
              <a:ext uri="{FF2B5EF4-FFF2-40B4-BE49-F238E27FC236}">
                <a16:creationId xmlns:a16="http://schemas.microsoft.com/office/drawing/2014/main" id="{0343EFA3-411D-C78D-5D2E-5ACDEC3108EA}"/>
              </a:ext>
            </a:extLst>
          </p:cNvPr>
          <p:cNvSpPr txBox="1"/>
          <p:nvPr/>
        </p:nvSpPr>
        <p:spPr>
          <a:xfrm>
            <a:off x="4336966" y="3433875"/>
            <a:ext cx="989055" cy="646331"/>
          </a:xfrm>
          <a:prstGeom prst="rect">
            <a:avLst/>
          </a:prstGeom>
          <a:solidFill>
            <a:srgbClr val="FFFF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热门搜索词推荐</a:t>
            </a:r>
            <a:endParaRPr lang="en-US" altLang="zh-CN" sz="1200" dirty="0">
              <a:latin typeface="宋体" panose="02010600030101010101" pitchFamily="2" charset="-122"/>
              <a:ea typeface="宋体" panose="02010600030101010101" pitchFamily="2" charset="-122"/>
            </a:endParaRPr>
          </a:p>
          <a:p>
            <a:endParaRPr lang="zh-CN" altLang="en-US" sz="1200" dirty="0">
              <a:latin typeface="宋体" panose="02010600030101010101" pitchFamily="2" charset="-122"/>
              <a:ea typeface="宋体" panose="02010600030101010101" pitchFamily="2" charset="-122"/>
            </a:endParaRPr>
          </a:p>
        </p:txBody>
      </p:sp>
      <p:sp>
        <p:nvSpPr>
          <p:cNvPr id="35" name="文本框 34">
            <a:extLst>
              <a:ext uri="{FF2B5EF4-FFF2-40B4-BE49-F238E27FC236}">
                <a16:creationId xmlns:a16="http://schemas.microsoft.com/office/drawing/2014/main" id="{512E4A97-D0E9-F90B-9E0D-9A93FC610164}"/>
              </a:ext>
            </a:extLst>
          </p:cNvPr>
          <p:cNvSpPr txBox="1"/>
          <p:nvPr/>
        </p:nvSpPr>
        <p:spPr>
          <a:xfrm>
            <a:off x="966505" y="810527"/>
            <a:ext cx="1277317" cy="307777"/>
          </a:xfrm>
          <a:prstGeom prst="rect">
            <a:avLst/>
          </a:prstGeom>
          <a:solidFill>
            <a:schemeClr val="bg1"/>
          </a:solidFill>
          <a:ln w="28575">
            <a:solidFill>
              <a:srgbClr val="00B0F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3</a:t>
            </a:r>
            <a:r>
              <a:rPr lang="zh-CN" altLang="en-US" sz="1400" dirty="0">
                <a:latin typeface="宋体" panose="02010600030101010101" pitchFamily="2" charset="-122"/>
                <a:ea typeface="宋体" panose="02010600030101010101" pitchFamily="2" charset="-122"/>
              </a:rPr>
              <a:t>搜索功能</a:t>
            </a:r>
            <a:endParaRPr lang="en-US" altLang="zh-CN" sz="1400" dirty="0">
              <a:latin typeface="宋体" panose="02010600030101010101" pitchFamily="2" charset="-122"/>
              <a:ea typeface="宋体" panose="02010600030101010101" pitchFamily="2" charset="-122"/>
            </a:endParaRPr>
          </a:p>
        </p:txBody>
      </p:sp>
      <p:pic>
        <p:nvPicPr>
          <p:cNvPr id="49" name="图片 48">
            <a:extLst>
              <a:ext uri="{FF2B5EF4-FFF2-40B4-BE49-F238E27FC236}">
                <a16:creationId xmlns:a16="http://schemas.microsoft.com/office/drawing/2014/main" id="{2A82FD0E-6F5B-468A-3C85-0DF71F41B49E}"/>
              </a:ext>
            </a:extLst>
          </p:cNvPr>
          <p:cNvPicPr>
            <a:picLocks noChangeAspect="1"/>
          </p:cNvPicPr>
          <p:nvPr/>
        </p:nvPicPr>
        <p:blipFill>
          <a:blip r:embed="rId4"/>
          <a:stretch>
            <a:fillRect/>
          </a:stretch>
        </p:blipFill>
        <p:spPr>
          <a:xfrm>
            <a:off x="5689081" y="2255268"/>
            <a:ext cx="5660919" cy="993974"/>
          </a:xfrm>
          <a:prstGeom prst="rect">
            <a:avLst/>
          </a:prstGeom>
        </p:spPr>
      </p:pic>
      <p:sp>
        <p:nvSpPr>
          <p:cNvPr id="50" name="文本框 49">
            <a:extLst>
              <a:ext uri="{FF2B5EF4-FFF2-40B4-BE49-F238E27FC236}">
                <a16:creationId xmlns:a16="http://schemas.microsoft.com/office/drawing/2014/main" id="{B317B754-BDAB-6A89-3FF0-2AFF425C56D4}"/>
              </a:ext>
            </a:extLst>
          </p:cNvPr>
          <p:cNvSpPr txBox="1"/>
          <p:nvPr/>
        </p:nvSpPr>
        <p:spPr>
          <a:xfrm>
            <a:off x="8441260" y="880013"/>
            <a:ext cx="2564381" cy="892552"/>
          </a:xfrm>
          <a:prstGeom prst="rect">
            <a:avLst/>
          </a:prstGeom>
          <a:solidFill>
            <a:schemeClr val="bg1"/>
          </a:solidFill>
          <a:ln w="28575">
            <a:solidFill>
              <a:schemeClr val="tx1"/>
            </a:solidFill>
          </a:ln>
        </p:spPr>
        <p:txBody>
          <a:bodyPr wrap="square" rtlCol="0">
            <a:spAutoFit/>
          </a:bodyPr>
          <a:lstStyle/>
          <a:p>
            <a:r>
              <a:rPr lang="en-US" altLang="zh-CN" sz="1600" dirty="0">
                <a:latin typeface="宋体" panose="02010600030101010101" pitchFamily="2" charset="-122"/>
                <a:ea typeface="宋体" panose="02010600030101010101" pitchFamily="2" charset="-122"/>
              </a:rPr>
              <a:t>4.</a:t>
            </a:r>
            <a:r>
              <a:rPr lang="zh-CN" altLang="en-US" sz="1600" dirty="0">
                <a:latin typeface="宋体" panose="02010600030101010101" pitchFamily="2" charset="-122"/>
                <a:ea typeface="宋体" panose="02010600030101010101" pitchFamily="2" charset="-122"/>
              </a:rPr>
              <a:t>更新接口</a:t>
            </a:r>
            <a:endParaRPr lang="en-US" altLang="zh-CN" sz="16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点击“设置”，选择“清空缓存”</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可以删除已经下载好的接口文件更新在线接口的数据</a:t>
            </a:r>
          </a:p>
        </p:txBody>
      </p:sp>
      <p:cxnSp>
        <p:nvCxnSpPr>
          <p:cNvPr id="51" name="直接箭头连接符 50">
            <a:extLst>
              <a:ext uri="{FF2B5EF4-FFF2-40B4-BE49-F238E27FC236}">
                <a16:creationId xmlns:a16="http://schemas.microsoft.com/office/drawing/2014/main" id="{897AFF51-550D-0D4B-0C7F-62E6A40E4208}"/>
              </a:ext>
            </a:extLst>
          </p:cNvPr>
          <p:cNvCxnSpPr>
            <a:cxnSpLocks/>
          </p:cNvCxnSpPr>
          <p:nvPr/>
        </p:nvCxnSpPr>
        <p:spPr>
          <a:xfrm flipH="1">
            <a:off x="8188169" y="1934388"/>
            <a:ext cx="264762" cy="6782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81B4E558-B5D1-8B7E-655D-ABB594929948}"/>
              </a:ext>
            </a:extLst>
          </p:cNvPr>
          <p:cNvSpPr txBox="1"/>
          <p:nvPr/>
        </p:nvSpPr>
        <p:spPr>
          <a:xfrm>
            <a:off x="8452931" y="3648461"/>
            <a:ext cx="2564381" cy="1077218"/>
          </a:xfrm>
          <a:prstGeom prst="rect">
            <a:avLst/>
          </a:prstGeom>
          <a:solidFill>
            <a:schemeClr val="bg1"/>
          </a:solidFill>
          <a:ln w="28575">
            <a:solidFill>
              <a:schemeClr val="tx1"/>
            </a:solidFill>
          </a:ln>
        </p:spPr>
        <p:txBody>
          <a:bodyPr wrap="square" rtlCol="0">
            <a:spAutoFit/>
          </a:bodyPr>
          <a:lstStyle/>
          <a:p>
            <a:r>
              <a:rPr lang="en-US" altLang="zh-CN" sz="1600" dirty="0">
                <a:latin typeface="宋体" panose="02010600030101010101" pitchFamily="2" charset="-122"/>
                <a:ea typeface="宋体" panose="02010600030101010101" pitchFamily="2" charset="-122"/>
              </a:rPr>
              <a:t>5.</a:t>
            </a:r>
            <a:r>
              <a:rPr lang="zh-CN" altLang="en-US" sz="1600" dirty="0">
                <a:latin typeface="宋体" panose="02010600030101010101" pitchFamily="2" charset="-122"/>
                <a:ea typeface="宋体" panose="02010600030101010101" pitchFamily="2" charset="-122"/>
              </a:rPr>
              <a:t>更新软件</a:t>
            </a:r>
            <a:endParaRPr lang="en-US" altLang="zh-CN" sz="16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点击主页右下角设置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设置界面在“版本”最右侧点击版本号，升级软件。依赖作者的服务器，有时候不起作用</a:t>
            </a:r>
            <a:endParaRPr lang="en-US" altLang="zh-CN" sz="1200" dirty="0">
              <a:latin typeface="宋体" panose="02010600030101010101" pitchFamily="2" charset="-122"/>
              <a:ea typeface="宋体" panose="02010600030101010101" pitchFamily="2" charset="-122"/>
            </a:endParaRPr>
          </a:p>
        </p:txBody>
      </p:sp>
      <p:cxnSp>
        <p:nvCxnSpPr>
          <p:cNvPr id="59" name="直接箭头连接符 58">
            <a:extLst>
              <a:ext uri="{FF2B5EF4-FFF2-40B4-BE49-F238E27FC236}">
                <a16:creationId xmlns:a16="http://schemas.microsoft.com/office/drawing/2014/main" id="{1256C3C4-3115-0B29-1A23-244DC636A52A}"/>
              </a:ext>
            </a:extLst>
          </p:cNvPr>
          <p:cNvCxnSpPr>
            <a:cxnSpLocks/>
          </p:cNvCxnSpPr>
          <p:nvPr/>
        </p:nvCxnSpPr>
        <p:spPr>
          <a:xfrm flipV="1">
            <a:off x="10502153" y="3060336"/>
            <a:ext cx="194034" cy="5881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4995AF1C-83F8-9A63-30F5-BEB1AD30B5D0}"/>
              </a:ext>
            </a:extLst>
          </p:cNvPr>
          <p:cNvSpPr txBox="1"/>
          <p:nvPr/>
        </p:nvSpPr>
        <p:spPr>
          <a:xfrm>
            <a:off x="3303545" y="810526"/>
            <a:ext cx="2385536" cy="307777"/>
          </a:xfrm>
          <a:prstGeom prst="rect">
            <a:avLst/>
          </a:prstGeom>
          <a:noFill/>
          <a:ln>
            <a:solidFill>
              <a:srgbClr val="00B0F0"/>
            </a:solidFill>
          </a:ln>
        </p:spPr>
        <p:txBody>
          <a:bodyPr wrap="square" rtlCol="0">
            <a:spAutoFit/>
          </a:bodyPr>
          <a:lstStyle/>
          <a:p>
            <a:r>
              <a:rPr lang="zh-CN" altLang="en-US" sz="1400" dirty="0">
                <a:highlight>
                  <a:srgbClr val="FFFF00"/>
                </a:highlight>
                <a:latin typeface="宋体" panose="02010600030101010101" pitchFamily="2" charset="-122"/>
                <a:ea typeface="宋体" panose="02010600030101010101" pitchFamily="2" charset="-122"/>
              </a:rPr>
              <a:t>基本操作和</a:t>
            </a:r>
            <a:r>
              <a:rPr lang="en-US" altLang="zh-CN" sz="1400" dirty="0">
                <a:highlight>
                  <a:srgbClr val="FFFF00"/>
                </a:highlight>
                <a:latin typeface="宋体" panose="02010600030101010101" pitchFamily="2" charset="-122"/>
                <a:ea typeface="宋体" panose="02010600030101010101" pitchFamily="2" charset="-122"/>
              </a:rPr>
              <a:t>FongMi</a:t>
            </a:r>
            <a:r>
              <a:rPr lang="zh-CN" altLang="en-US" sz="1400" dirty="0">
                <a:highlight>
                  <a:srgbClr val="FFFF00"/>
                </a:highlight>
                <a:latin typeface="宋体" panose="02010600030101010101" pitchFamily="2" charset="-122"/>
                <a:ea typeface="宋体" panose="02010600030101010101" pitchFamily="2" charset="-122"/>
              </a:rPr>
              <a:t>一致</a:t>
            </a:r>
          </a:p>
        </p:txBody>
      </p:sp>
      <p:sp>
        <p:nvSpPr>
          <p:cNvPr id="3" name="灯片编号占位符 1">
            <a:extLst>
              <a:ext uri="{FF2B5EF4-FFF2-40B4-BE49-F238E27FC236}">
                <a16:creationId xmlns:a16="http://schemas.microsoft.com/office/drawing/2014/main" id="{A7B59C90-B0E2-99B9-BBAE-1D14A7300809}"/>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27</a:t>
            </a:fld>
            <a:endParaRPr lang="zh-CN" altLang="en-US" dirty="0"/>
          </a:p>
        </p:txBody>
      </p:sp>
    </p:spTree>
    <p:extLst>
      <p:ext uri="{BB962C8B-B14F-4D97-AF65-F5344CB8AC3E}">
        <p14:creationId xmlns:p14="http://schemas.microsoft.com/office/powerpoint/2010/main" val="3904041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3DEF7-EBB5-58EF-DB91-30CCDFBE0E7D}"/>
            </a:ext>
          </a:extLst>
        </p:cNvPr>
        <p:cNvGrpSpPr/>
        <p:nvPr/>
      </p:nvGrpSpPr>
      <p:grpSpPr>
        <a:xfrm>
          <a:off x="0" y="0"/>
          <a:ext cx="0" cy="0"/>
          <a:chOff x="0" y="0"/>
          <a:chExt cx="0" cy="0"/>
        </a:xfrm>
      </p:grpSpPr>
      <p:sp>
        <p:nvSpPr>
          <p:cNvPr id="26" name="标题 25">
            <a:extLst>
              <a:ext uri="{FF2B5EF4-FFF2-40B4-BE49-F238E27FC236}">
                <a16:creationId xmlns:a16="http://schemas.microsoft.com/office/drawing/2014/main" id="{AD7DDEB9-D6F6-73EC-758C-93C3C97D8494}"/>
              </a:ext>
            </a:extLst>
          </p:cNvPr>
          <p:cNvSpPr>
            <a:spLocks noGrp="1"/>
          </p:cNvSpPr>
          <p:nvPr>
            <p:ph type="title"/>
          </p:nvPr>
        </p:nvSpPr>
        <p:spPr/>
        <p:txBody>
          <a:bodyPr/>
          <a:lstStyle/>
          <a:p>
            <a:r>
              <a:rPr lang="en-US" altLang="zh-CN" dirty="0"/>
              <a:t>2.5.1</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en-US"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en-US" sz="1800" kern="1200" dirty="0">
                <a:solidFill>
                  <a:schemeClr val="tx1"/>
                </a:solidFill>
                <a:effectLst/>
                <a:latin typeface="宋体" panose="02010600030101010101" pitchFamily="2" charset="-122"/>
                <a:ea typeface="宋体" panose="02010600030101010101" pitchFamily="2" charset="-122"/>
                <a:cs typeface="+mj-cs"/>
              </a:rPr>
              <a:t>影视 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6</a:t>
            </a:r>
            <a:endParaRPr lang="zh-CN" altLang="en-US" dirty="0"/>
          </a:p>
        </p:txBody>
      </p:sp>
      <p:sp>
        <p:nvSpPr>
          <p:cNvPr id="7" name="文本框 6">
            <a:extLst>
              <a:ext uri="{FF2B5EF4-FFF2-40B4-BE49-F238E27FC236}">
                <a16:creationId xmlns:a16="http://schemas.microsoft.com/office/drawing/2014/main" id="{DA683CD8-D5F3-4E7B-5FE2-2080CABF4319}"/>
              </a:ext>
            </a:extLst>
          </p:cNvPr>
          <p:cNvSpPr txBox="1"/>
          <p:nvPr/>
        </p:nvSpPr>
        <p:spPr>
          <a:xfrm>
            <a:off x="702015" y="1209980"/>
            <a:ext cx="3027997" cy="461665"/>
          </a:xfrm>
          <a:prstGeom prst="rect">
            <a:avLst/>
          </a:prstGeom>
          <a:solidFill>
            <a:srgbClr val="FFFF00"/>
          </a:solidFill>
          <a:ln w="38100">
            <a:solidFill>
              <a:srgbClr val="00B0F0"/>
            </a:solidFill>
          </a:ln>
        </p:spPr>
        <p:txBody>
          <a:bodyPr wrap="square" rtlCol="0">
            <a:spAutoFit/>
          </a:bodyPr>
          <a:lstStyle/>
          <a:p>
            <a:r>
              <a:rPr lang="en-US" altLang="zh-CN" sz="1200" dirty="0">
                <a:solidFill>
                  <a:srgbClr val="FF0000"/>
                </a:solidFill>
                <a:latin typeface="宋体" panose="02010600030101010101" pitchFamily="2" charset="-122"/>
                <a:ea typeface="宋体" panose="02010600030101010101" pitchFamily="2" charset="-122"/>
              </a:rPr>
              <a:t>7.2 </a:t>
            </a:r>
            <a:r>
              <a:rPr lang="zh-CN" altLang="en-US" sz="1200" dirty="0">
                <a:solidFill>
                  <a:srgbClr val="FF0000"/>
                </a:solidFill>
                <a:latin typeface="宋体" panose="02010600030101010101" pitchFamily="2" charset="-122"/>
                <a:ea typeface="宋体" panose="02010600030101010101" pitchFamily="2" charset="-122"/>
              </a:rPr>
              <a:t>点播自动换源设置</a:t>
            </a:r>
            <a:endParaRPr lang="en-US" altLang="zh-CN" sz="1200" dirty="0">
              <a:solidFill>
                <a:srgbClr val="FF0000"/>
              </a:solidFill>
              <a:latin typeface="宋体" panose="02010600030101010101" pitchFamily="2" charset="-122"/>
              <a:ea typeface="宋体" panose="02010600030101010101" pitchFamily="2" charset="-122"/>
            </a:endParaRPr>
          </a:p>
          <a:p>
            <a:r>
              <a:rPr lang="zh-CN" altLang="en-US" sz="1200" dirty="0">
                <a:solidFill>
                  <a:srgbClr val="FF0000"/>
                </a:solidFill>
                <a:latin typeface="宋体" panose="02010600030101010101" pitchFamily="2" charset="-122"/>
                <a:ea typeface="宋体" panose="02010600030101010101" pitchFamily="2" charset="-122"/>
              </a:rPr>
              <a:t>打开界面最上面“点播”旁边的小房子</a:t>
            </a:r>
          </a:p>
        </p:txBody>
      </p:sp>
      <p:pic>
        <p:nvPicPr>
          <p:cNvPr id="12" name="图片 11">
            <a:extLst>
              <a:ext uri="{FF2B5EF4-FFF2-40B4-BE49-F238E27FC236}">
                <a16:creationId xmlns:a16="http://schemas.microsoft.com/office/drawing/2014/main" id="{63DB3307-3278-5970-2F69-698D0A66CB38}"/>
              </a:ext>
            </a:extLst>
          </p:cNvPr>
          <p:cNvPicPr>
            <a:picLocks noChangeAspect="1"/>
          </p:cNvPicPr>
          <p:nvPr/>
        </p:nvPicPr>
        <p:blipFill>
          <a:blip r:embed="rId2"/>
          <a:stretch>
            <a:fillRect/>
          </a:stretch>
        </p:blipFill>
        <p:spPr>
          <a:xfrm>
            <a:off x="855754" y="1812346"/>
            <a:ext cx="2900223" cy="2542753"/>
          </a:xfrm>
          <a:prstGeom prst="rect">
            <a:avLst/>
          </a:prstGeom>
        </p:spPr>
      </p:pic>
      <p:pic>
        <p:nvPicPr>
          <p:cNvPr id="14" name="图片 13">
            <a:extLst>
              <a:ext uri="{FF2B5EF4-FFF2-40B4-BE49-F238E27FC236}">
                <a16:creationId xmlns:a16="http://schemas.microsoft.com/office/drawing/2014/main" id="{49287336-FB5D-74D9-FA1D-B2F5BC0C2AAA}"/>
              </a:ext>
            </a:extLst>
          </p:cNvPr>
          <p:cNvPicPr>
            <a:picLocks noChangeAspect="1"/>
          </p:cNvPicPr>
          <p:nvPr/>
        </p:nvPicPr>
        <p:blipFill>
          <a:blip r:embed="rId3"/>
          <a:stretch>
            <a:fillRect/>
          </a:stretch>
        </p:blipFill>
        <p:spPr>
          <a:xfrm>
            <a:off x="3860672" y="1780255"/>
            <a:ext cx="3027997" cy="2669696"/>
          </a:xfrm>
          <a:prstGeom prst="rect">
            <a:avLst/>
          </a:prstGeom>
        </p:spPr>
      </p:pic>
      <p:sp>
        <p:nvSpPr>
          <p:cNvPr id="15" name="文本框 14">
            <a:extLst>
              <a:ext uri="{FF2B5EF4-FFF2-40B4-BE49-F238E27FC236}">
                <a16:creationId xmlns:a16="http://schemas.microsoft.com/office/drawing/2014/main" id="{9C1F88AF-248E-38C3-732D-389BA18B85B6}"/>
              </a:ext>
            </a:extLst>
          </p:cNvPr>
          <p:cNvSpPr txBox="1"/>
          <p:nvPr/>
        </p:nvSpPr>
        <p:spPr>
          <a:xfrm>
            <a:off x="7255569" y="3042866"/>
            <a:ext cx="205929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取消全部已经勾选的选项</a:t>
            </a:r>
          </a:p>
        </p:txBody>
      </p:sp>
      <p:sp>
        <p:nvSpPr>
          <p:cNvPr id="16" name="文本框 15">
            <a:extLst>
              <a:ext uri="{FF2B5EF4-FFF2-40B4-BE49-F238E27FC236}">
                <a16:creationId xmlns:a16="http://schemas.microsoft.com/office/drawing/2014/main" id="{4E8C1CFC-7AA0-B26D-63F8-A68F2C963ADA}"/>
              </a:ext>
            </a:extLst>
          </p:cNvPr>
          <p:cNvSpPr txBox="1"/>
          <p:nvPr/>
        </p:nvSpPr>
        <p:spPr>
          <a:xfrm>
            <a:off x="3860672" y="1260564"/>
            <a:ext cx="3027997" cy="276999"/>
          </a:xfrm>
          <a:prstGeom prst="rect">
            <a:avLst/>
          </a:prstGeom>
          <a:solidFill>
            <a:srgbClr val="FFFF00"/>
          </a:solidFill>
          <a:ln w="28575">
            <a:solidFill>
              <a:schemeClr val="accent1"/>
            </a:solidFill>
          </a:ln>
        </p:spPr>
        <p:txBody>
          <a:bodyPr wrap="square" rtlCol="0">
            <a:spAutoFit/>
          </a:bodyPr>
          <a:lstStyle/>
          <a:p>
            <a:r>
              <a:rPr lang="en-US" altLang="zh-CN" sz="1200" dirty="0">
                <a:solidFill>
                  <a:srgbClr val="FF0000"/>
                </a:solidFill>
                <a:latin typeface="宋体" panose="02010600030101010101" pitchFamily="2" charset="-122"/>
                <a:ea typeface="宋体" panose="02010600030101010101" pitchFamily="2" charset="-122"/>
              </a:rPr>
              <a:t>7.3</a:t>
            </a:r>
            <a:r>
              <a:rPr lang="zh-CN" altLang="en-US" sz="1200" dirty="0">
                <a:solidFill>
                  <a:srgbClr val="FF0000"/>
                </a:solidFill>
                <a:latin typeface="宋体" panose="02010600030101010101" pitchFamily="2" charset="-122"/>
                <a:ea typeface="宋体" panose="02010600030101010101" pitchFamily="2" charset="-122"/>
              </a:rPr>
              <a:t>点击第一个放大镜或者第二个循环符号</a:t>
            </a:r>
          </a:p>
        </p:txBody>
      </p:sp>
      <p:sp>
        <p:nvSpPr>
          <p:cNvPr id="17" name="文本框 16">
            <a:extLst>
              <a:ext uri="{FF2B5EF4-FFF2-40B4-BE49-F238E27FC236}">
                <a16:creationId xmlns:a16="http://schemas.microsoft.com/office/drawing/2014/main" id="{31D08F94-7007-6A07-F1AE-13DA0C9197D2}"/>
              </a:ext>
            </a:extLst>
          </p:cNvPr>
          <p:cNvSpPr txBox="1"/>
          <p:nvPr/>
        </p:nvSpPr>
        <p:spPr>
          <a:xfrm>
            <a:off x="7255569" y="2559919"/>
            <a:ext cx="3847382"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全选选择，全选</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全不选可以提供播放源的站点</a:t>
            </a:r>
          </a:p>
        </p:txBody>
      </p:sp>
      <p:sp>
        <p:nvSpPr>
          <p:cNvPr id="18" name="文本框 17">
            <a:extLst>
              <a:ext uri="{FF2B5EF4-FFF2-40B4-BE49-F238E27FC236}">
                <a16:creationId xmlns:a16="http://schemas.microsoft.com/office/drawing/2014/main" id="{6760AC50-7182-AC9E-C731-C1DDF0108CDA}"/>
              </a:ext>
            </a:extLst>
          </p:cNvPr>
          <p:cNvSpPr txBox="1"/>
          <p:nvPr/>
        </p:nvSpPr>
        <p:spPr>
          <a:xfrm>
            <a:off x="7255569" y="1577304"/>
            <a:ext cx="3858310"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单击切换查询功能，可以手动选择提供视频源的功能</a:t>
            </a:r>
          </a:p>
        </p:txBody>
      </p:sp>
      <p:sp>
        <p:nvSpPr>
          <p:cNvPr id="19" name="文本框 18">
            <a:extLst>
              <a:ext uri="{FF2B5EF4-FFF2-40B4-BE49-F238E27FC236}">
                <a16:creationId xmlns:a16="http://schemas.microsoft.com/office/drawing/2014/main" id="{B60A887C-8D17-7F05-1AB9-5EB2EC8D2602}"/>
              </a:ext>
            </a:extLst>
          </p:cNvPr>
          <p:cNvSpPr txBox="1"/>
          <p:nvPr/>
        </p:nvSpPr>
        <p:spPr>
          <a:xfrm>
            <a:off x="7255569" y="1955337"/>
            <a:ext cx="3858310"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单击自动换播放源，所有勾选的站点内自动切换</a:t>
            </a:r>
          </a:p>
        </p:txBody>
      </p:sp>
      <p:sp>
        <p:nvSpPr>
          <p:cNvPr id="20" name="文本框 19">
            <a:extLst>
              <a:ext uri="{FF2B5EF4-FFF2-40B4-BE49-F238E27FC236}">
                <a16:creationId xmlns:a16="http://schemas.microsoft.com/office/drawing/2014/main" id="{A4890F31-EF0A-A96F-3F5E-D15E348A6B75}"/>
              </a:ext>
            </a:extLst>
          </p:cNvPr>
          <p:cNvSpPr txBox="1"/>
          <p:nvPr/>
        </p:nvSpPr>
        <p:spPr>
          <a:xfrm>
            <a:off x="7255568" y="3996245"/>
            <a:ext cx="205929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切换多列展示列表</a:t>
            </a:r>
          </a:p>
        </p:txBody>
      </p:sp>
      <p:pic>
        <p:nvPicPr>
          <p:cNvPr id="23" name="图片 22">
            <a:extLst>
              <a:ext uri="{FF2B5EF4-FFF2-40B4-BE49-F238E27FC236}">
                <a16:creationId xmlns:a16="http://schemas.microsoft.com/office/drawing/2014/main" id="{73C68A9D-C5B7-3DFE-FDCE-3CA17F5D0CB1}"/>
              </a:ext>
            </a:extLst>
          </p:cNvPr>
          <p:cNvPicPr>
            <a:picLocks noChangeAspect="1"/>
          </p:cNvPicPr>
          <p:nvPr/>
        </p:nvPicPr>
        <p:blipFill>
          <a:blip r:embed="rId4"/>
          <a:stretch>
            <a:fillRect/>
          </a:stretch>
        </p:blipFill>
        <p:spPr>
          <a:xfrm>
            <a:off x="4631263" y="4809070"/>
            <a:ext cx="4162425" cy="1590675"/>
          </a:xfrm>
          <a:prstGeom prst="rect">
            <a:avLst/>
          </a:prstGeom>
        </p:spPr>
      </p:pic>
      <p:sp>
        <p:nvSpPr>
          <p:cNvPr id="24" name="文本框 23">
            <a:extLst>
              <a:ext uri="{FF2B5EF4-FFF2-40B4-BE49-F238E27FC236}">
                <a16:creationId xmlns:a16="http://schemas.microsoft.com/office/drawing/2014/main" id="{1F2A11A1-AE79-453D-2B54-D5500F27CB9B}"/>
              </a:ext>
            </a:extLst>
          </p:cNvPr>
          <p:cNvSpPr txBox="1"/>
          <p:nvPr/>
        </p:nvSpPr>
        <p:spPr>
          <a:xfrm>
            <a:off x="1171455" y="4879852"/>
            <a:ext cx="3341921" cy="523220"/>
          </a:xfrm>
          <a:prstGeom prst="rect">
            <a:avLst/>
          </a:prstGeom>
          <a:solidFill>
            <a:srgbClr val="FFFF00"/>
          </a:solidFill>
          <a:ln w="38100">
            <a:solidFill>
              <a:srgbClr val="00B0F0"/>
            </a:solidFill>
          </a:ln>
        </p:spPr>
        <p:txBody>
          <a:bodyPr wrap="square" rtlCol="0">
            <a:spAutoFit/>
          </a:bodyPr>
          <a:lstStyle/>
          <a:p>
            <a:r>
              <a:rPr lang="en-US" altLang="zh-CN" sz="1400" dirty="0">
                <a:solidFill>
                  <a:srgbClr val="FF0000"/>
                </a:solidFill>
                <a:latin typeface="宋体" panose="02010600030101010101" pitchFamily="2" charset="-122"/>
                <a:ea typeface="宋体" panose="02010600030101010101" pitchFamily="2" charset="-122"/>
              </a:rPr>
              <a:t>7.4 </a:t>
            </a:r>
            <a:r>
              <a:rPr lang="zh-CN" altLang="en-US" sz="1400" dirty="0">
                <a:solidFill>
                  <a:srgbClr val="FF0000"/>
                </a:solidFill>
                <a:latin typeface="宋体" panose="02010600030101010101" pitchFamily="2" charset="-122"/>
                <a:ea typeface="宋体" panose="02010600030101010101" pitchFamily="2" charset="-122"/>
              </a:rPr>
              <a:t>直播源设置</a:t>
            </a:r>
            <a:endParaRPr lang="en-US" altLang="zh-CN" sz="1400" dirty="0">
              <a:solidFill>
                <a:srgbClr val="FF0000"/>
              </a:solidFill>
              <a:latin typeface="宋体" panose="02010600030101010101" pitchFamily="2" charset="-122"/>
              <a:ea typeface="宋体" panose="02010600030101010101" pitchFamily="2" charset="-122"/>
            </a:endParaRPr>
          </a:p>
          <a:p>
            <a:r>
              <a:rPr lang="zh-CN" altLang="en-US" sz="1400" dirty="0">
                <a:solidFill>
                  <a:srgbClr val="FF0000"/>
                </a:solidFill>
                <a:latin typeface="宋体" panose="02010600030101010101" pitchFamily="2" charset="-122"/>
                <a:ea typeface="宋体" panose="02010600030101010101" pitchFamily="2" charset="-122"/>
              </a:rPr>
              <a:t>打开界面最上面“直播”旁边的小房子</a:t>
            </a:r>
          </a:p>
        </p:txBody>
      </p:sp>
      <p:sp>
        <p:nvSpPr>
          <p:cNvPr id="25" name="文本框 24">
            <a:extLst>
              <a:ext uri="{FF2B5EF4-FFF2-40B4-BE49-F238E27FC236}">
                <a16:creationId xmlns:a16="http://schemas.microsoft.com/office/drawing/2014/main" id="{F3A755EE-8478-1259-0516-B2EE92F6A9B6}"/>
              </a:ext>
            </a:extLst>
          </p:cNvPr>
          <p:cNvSpPr txBox="1"/>
          <p:nvPr/>
        </p:nvSpPr>
        <p:spPr>
          <a:xfrm>
            <a:off x="9029462" y="5007973"/>
            <a:ext cx="1816556"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小火箭打开软件直接进入直播（打开软件不操作也自动进入）</a:t>
            </a:r>
          </a:p>
        </p:txBody>
      </p:sp>
      <p:sp>
        <p:nvSpPr>
          <p:cNvPr id="2" name="文本框 1">
            <a:extLst>
              <a:ext uri="{FF2B5EF4-FFF2-40B4-BE49-F238E27FC236}">
                <a16:creationId xmlns:a16="http://schemas.microsoft.com/office/drawing/2014/main" id="{24EA022F-D7B0-2453-1B47-100CCC4720C0}"/>
              </a:ext>
            </a:extLst>
          </p:cNvPr>
          <p:cNvSpPr txBox="1"/>
          <p:nvPr/>
        </p:nvSpPr>
        <p:spPr>
          <a:xfrm>
            <a:off x="9028879" y="5954663"/>
            <a:ext cx="1816556"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关闭自动进入直播间</a:t>
            </a:r>
          </a:p>
        </p:txBody>
      </p:sp>
      <p:sp>
        <p:nvSpPr>
          <p:cNvPr id="4" name="文本框 3">
            <a:extLst>
              <a:ext uri="{FF2B5EF4-FFF2-40B4-BE49-F238E27FC236}">
                <a16:creationId xmlns:a16="http://schemas.microsoft.com/office/drawing/2014/main" id="{C60849CE-8382-440F-7DFC-CE1F7446F361}"/>
              </a:ext>
            </a:extLst>
          </p:cNvPr>
          <p:cNvSpPr txBox="1"/>
          <p:nvPr/>
        </p:nvSpPr>
        <p:spPr>
          <a:xfrm>
            <a:off x="7604224" y="26946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 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2.3.2</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6" name="矩形 5">
            <a:extLst>
              <a:ext uri="{FF2B5EF4-FFF2-40B4-BE49-F238E27FC236}">
                <a16:creationId xmlns:a16="http://schemas.microsoft.com/office/drawing/2014/main" id="{D55F8D74-4119-A738-1B95-0EAF93CB7CA9}"/>
              </a:ext>
            </a:extLst>
          </p:cNvPr>
          <p:cNvSpPr/>
          <p:nvPr/>
        </p:nvSpPr>
        <p:spPr>
          <a:xfrm>
            <a:off x="5879982" y="1986542"/>
            <a:ext cx="314804" cy="2257121"/>
          </a:xfrm>
          <a:prstGeom prst="rect">
            <a:avLst/>
          </a:prstGeom>
          <a:noFill/>
          <a:ln w="3810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93D0EDBD-986A-5639-1212-D709B18E696C}"/>
              </a:ext>
            </a:extLst>
          </p:cNvPr>
          <p:cNvSpPr txBox="1"/>
          <p:nvPr/>
        </p:nvSpPr>
        <p:spPr>
          <a:xfrm>
            <a:off x="7245100" y="3471236"/>
            <a:ext cx="205929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选择</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取消选择站点</a:t>
            </a:r>
          </a:p>
        </p:txBody>
      </p:sp>
      <p:cxnSp>
        <p:nvCxnSpPr>
          <p:cNvPr id="9" name="直接箭头连接符 8">
            <a:extLst>
              <a:ext uri="{FF2B5EF4-FFF2-40B4-BE49-F238E27FC236}">
                <a16:creationId xmlns:a16="http://schemas.microsoft.com/office/drawing/2014/main" id="{DE10A5A0-60B4-1E58-C0FB-ABE8E2FDC4B3}"/>
              </a:ext>
            </a:extLst>
          </p:cNvPr>
          <p:cNvCxnSpPr>
            <a:cxnSpLocks/>
            <a:stCxn id="18" idx="1"/>
          </p:cNvCxnSpPr>
          <p:nvPr/>
        </p:nvCxnSpPr>
        <p:spPr>
          <a:xfrm flipH="1">
            <a:off x="6577263" y="1715804"/>
            <a:ext cx="678306" cy="3708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84D8C524-3A9D-D49F-6361-4F58A87C3A5A}"/>
              </a:ext>
            </a:extLst>
          </p:cNvPr>
          <p:cNvCxnSpPr>
            <a:cxnSpLocks/>
            <a:stCxn id="19" idx="1"/>
          </p:cNvCxnSpPr>
          <p:nvPr/>
        </p:nvCxnSpPr>
        <p:spPr>
          <a:xfrm flipH="1">
            <a:off x="6577263" y="2093837"/>
            <a:ext cx="678306" cy="5207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225EF963-2E17-C332-E54F-B3A04033D38F}"/>
              </a:ext>
            </a:extLst>
          </p:cNvPr>
          <p:cNvCxnSpPr>
            <a:cxnSpLocks/>
          </p:cNvCxnSpPr>
          <p:nvPr/>
        </p:nvCxnSpPr>
        <p:spPr>
          <a:xfrm flipH="1">
            <a:off x="6712475" y="2739356"/>
            <a:ext cx="520998" cy="3443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EFC1030E-032A-D730-20E0-6DFB226DDA8E}"/>
              </a:ext>
            </a:extLst>
          </p:cNvPr>
          <p:cNvCxnSpPr>
            <a:cxnSpLocks/>
          </p:cNvCxnSpPr>
          <p:nvPr/>
        </p:nvCxnSpPr>
        <p:spPr>
          <a:xfrm flipH="1">
            <a:off x="6640073" y="3179558"/>
            <a:ext cx="605027" cy="3382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B4D1CDA5-ACE1-6498-1305-4F35AD3D395E}"/>
              </a:ext>
            </a:extLst>
          </p:cNvPr>
          <p:cNvCxnSpPr>
            <a:cxnSpLocks/>
          </p:cNvCxnSpPr>
          <p:nvPr/>
        </p:nvCxnSpPr>
        <p:spPr>
          <a:xfrm flipH="1" flipV="1">
            <a:off x="6712475" y="4131795"/>
            <a:ext cx="626496" cy="236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B42D2A0B-27E9-05C8-87C1-DFD06FDEEB78}"/>
              </a:ext>
            </a:extLst>
          </p:cNvPr>
          <p:cNvCxnSpPr>
            <a:cxnSpLocks/>
            <a:stCxn id="8" idx="1"/>
          </p:cNvCxnSpPr>
          <p:nvPr/>
        </p:nvCxnSpPr>
        <p:spPr>
          <a:xfrm flipH="1">
            <a:off x="6037384" y="3609736"/>
            <a:ext cx="1207716" cy="4301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BA8E2EE5-CC87-CBD9-726C-F911BC9CA43B}"/>
              </a:ext>
            </a:extLst>
          </p:cNvPr>
          <p:cNvCxnSpPr>
            <a:cxnSpLocks/>
          </p:cNvCxnSpPr>
          <p:nvPr/>
        </p:nvCxnSpPr>
        <p:spPr>
          <a:xfrm flipH="1" flipV="1">
            <a:off x="8611308" y="5331138"/>
            <a:ext cx="417571" cy="699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E2C395B8-AD14-535F-A2E3-FF15B16546DB}"/>
              </a:ext>
            </a:extLst>
          </p:cNvPr>
          <p:cNvCxnSpPr>
            <a:cxnSpLocks/>
          </p:cNvCxnSpPr>
          <p:nvPr/>
        </p:nvCxnSpPr>
        <p:spPr>
          <a:xfrm flipH="1" flipV="1">
            <a:off x="8584902" y="5939503"/>
            <a:ext cx="417571" cy="699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0F1C95B9-3B6D-5923-60BD-11F8734171EF}"/>
              </a:ext>
            </a:extLst>
          </p:cNvPr>
          <p:cNvSpPr txBox="1"/>
          <p:nvPr/>
        </p:nvSpPr>
        <p:spPr>
          <a:xfrm>
            <a:off x="9041462" y="4474495"/>
            <a:ext cx="1704918"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无需密码</a:t>
            </a:r>
          </a:p>
        </p:txBody>
      </p:sp>
      <p:cxnSp>
        <p:nvCxnSpPr>
          <p:cNvPr id="36" name="直接箭头连接符 35">
            <a:extLst>
              <a:ext uri="{FF2B5EF4-FFF2-40B4-BE49-F238E27FC236}">
                <a16:creationId xmlns:a16="http://schemas.microsoft.com/office/drawing/2014/main" id="{E4050698-7040-E3F0-50D4-5E8CE3549CCA}"/>
              </a:ext>
            </a:extLst>
          </p:cNvPr>
          <p:cNvCxnSpPr>
            <a:cxnSpLocks/>
          </p:cNvCxnSpPr>
          <p:nvPr/>
        </p:nvCxnSpPr>
        <p:spPr>
          <a:xfrm flipH="1">
            <a:off x="7817438" y="4637835"/>
            <a:ext cx="1252941" cy="5622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4FE78F93-9FB6-4EA2-0579-761D765D72A0}"/>
              </a:ext>
            </a:extLst>
          </p:cNvPr>
          <p:cNvSpPr txBox="1"/>
          <p:nvPr/>
        </p:nvSpPr>
        <p:spPr>
          <a:xfrm>
            <a:off x="661422" y="638383"/>
            <a:ext cx="4646490" cy="507831"/>
          </a:xfrm>
          <a:prstGeom prst="rect">
            <a:avLst/>
          </a:prstGeom>
          <a:solidFill>
            <a:schemeClr val="bg1"/>
          </a:solidFill>
          <a:ln w="28575">
            <a:solidFill>
              <a:schemeClr val="tx1"/>
            </a:solidFill>
          </a:ln>
        </p:spPr>
        <p:txBody>
          <a:bodyPr wrap="square" rtlCol="0">
            <a:spAutoFit/>
          </a:bodyPr>
          <a:lstStyle/>
          <a:p>
            <a:r>
              <a:rPr lang="en-US" altLang="zh-CN" sz="1600" dirty="0">
                <a:latin typeface="宋体" panose="02010600030101010101" pitchFamily="2" charset="-122"/>
                <a:ea typeface="宋体" panose="02010600030101010101" pitchFamily="2" charset="-122"/>
              </a:rPr>
              <a:t>7.</a:t>
            </a:r>
            <a:r>
              <a:rPr lang="zh-CN" altLang="en-US" sz="1600" dirty="0">
                <a:latin typeface="宋体" panose="02010600030101010101" pitchFamily="2" charset="-122"/>
                <a:ea typeface="宋体" panose="02010600030101010101" pitchFamily="2" charset="-122"/>
              </a:rPr>
              <a:t>自动换源</a:t>
            </a:r>
            <a:endParaRPr lang="en-US" altLang="zh-CN" sz="1600" dirty="0">
              <a:latin typeface="宋体" panose="02010600030101010101" pitchFamily="2" charset="-122"/>
              <a:ea typeface="宋体" panose="02010600030101010101" pitchFamily="2" charset="-122"/>
            </a:endParaRPr>
          </a:p>
          <a:p>
            <a:r>
              <a:rPr lang="en-US" altLang="zh-CN" sz="1100" dirty="0">
                <a:latin typeface="宋体" panose="02010600030101010101" pitchFamily="2" charset="-122"/>
                <a:ea typeface="宋体" panose="02010600030101010101" pitchFamily="2" charset="-122"/>
              </a:rPr>
              <a:t>7.1</a:t>
            </a:r>
            <a:r>
              <a:rPr lang="zh-CN" altLang="en-US" sz="1100" dirty="0">
                <a:latin typeface="宋体" panose="02010600030101010101" pitchFamily="2" charset="-122"/>
                <a:ea typeface="宋体" panose="02010600030101010101" pitchFamily="2" charset="-122"/>
              </a:rPr>
              <a:t>实际上是设置自动切换站点，点击设置在设置内</a:t>
            </a:r>
            <a:endParaRPr lang="en-US" altLang="zh-CN" sz="1100" dirty="0">
              <a:latin typeface="宋体" panose="02010600030101010101" pitchFamily="2" charset="-122"/>
              <a:ea typeface="宋体" panose="02010600030101010101" pitchFamily="2" charset="-122"/>
            </a:endParaRPr>
          </a:p>
        </p:txBody>
      </p:sp>
      <p:sp>
        <p:nvSpPr>
          <p:cNvPr id="5" name="灯片编号占位符 1">
            <a:extLst>
              <a:ext uri="{FF2B5EF4-FFF2-40B4-BE49-F238E27FC236}">
                <a16:creationId xmlns:a16="http://schemas.microsoft.com/office/drawing/2014/main" id="{824711C3-DB5F-17A4-18B9-A05B0B634E34}"/>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28</a:t>
            </a:fld>
            <a:endParaRPr lang="zh-CN" altLang="en-US" dirty="0"/>
          </a:p>
        </p:txBody>
      </p:sp>
    </p:spTree>
    <p:extLst>
      <p:ext uri="{BB962C8B-B14F-4D97-AF65-F5344CB8AC3E}">
        <p14:creationId xmlns:p14="http://schemas.microsoft.com/office/powerpoint/2010/main" val="4060552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82E4-BBE1-BBFE-42B1-6B0F407B64B8}"/>
            </a:ext>
          </a:extLst>
        </p:cNvPr>
        <p:cNvGrpSpPr/>
        <p:nvPr/>
      </p:nvGrpSpPr>
      <p:grpSpPr>
        <a:xfrm>
          <a:off x="0" y="0"/>
          <a:ext cx="0" cy="0"/>
          <a:chOff x="0" y="0"/>
          <a:chExt cx="0" cy="0"/>
        </a:xfrm>
      </p:grpSpPr>
      <p:pic>
        <p:nvPicPr>
          <p:cNvPr id="11" name="图片 10">
            <a:extLst>
              <a:ext uri="{FF2B5EF4-FFF2-40B4-BE49-F238E27FC236}">
                <a16:creationId xmlns:a16="http://schemas.microsoft.com/office/drawing/2014/main" id="{60C968DA-8372-647C-5732-4A5ED600A74E}"/>
              </a:ext>
            </a:extLst>
          </p:cNvPr>
          <p:cNvPicPr>
            <a:picLocks noChangeAspect="1"/>
          </p:cNvPicPr>
          <p:nvPr/>
        </p:nvPicPr>
        <p:blipFill>
          <a:blip r:embed="rId3"/>
          <a:stretch>
            <a:fillRect/>
          </a:stretch>
        </p:blipFill>
        <p:spPr>
          <a:xfrm>
            <a:off x="2595014" y="1388256"/>
            <a:ext cx="6756040" cy="3800272"/>
          </a:xfrm>
          <a:prstGeom prst="rect">
            <a:avLst/>
          </a:prstGeom>
        </p:spPr>
      </p:pic>
      <p:sp>
        <p:nvSpPr>
          <p:cNvPr id="7" name="标题 6">
            <a:extLst>
              <a:ext uri="{FF2B5EF4-FFF2-40B4-BE49-F238E27FC236}">
                <a16:creationId xmlns:a16="http://schemas.microsoft.com/office/drawing/2014/main" id="{9648973C-DDBE-5880-0323-93DCA96BFA61}"/>
              </a:ext>
            </a:extLst>
          </p:cNvPr>
          <p:cNvSpPr>
            <a:spLocks noGrp="1"/>
          </p:cNvSpPr>
          <p:nvPr>
            <p:ph type="title"/>
          </p:nvPr>
        </p:nvSpPr>
        <p:spPr/>
        <p:txBody>
          <a:bodyPr/>
          <a:lstStyle/>
          <a:p>
            <a:r>
              <a:rPr lang="en-US" altLang="zh-CN" dirty="0"/>
              <a:t>2.5.2</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a:t>
            </a:r>
            <a:r>
              <a:rPr lang="en-US" altLang="zh-CN" sz="1800" kern="1200" baseline="0" dirty="0">
                <a:solidFill>
                  <a:schemeClr val="tx1"/>
                </a:solidFill>
                <a:effectLst/>
                <a:latin typeface="宋体" panose="02010600030101010101" pitchFamily="2" charset="-122"/>
                <a:ea typeface="宋体" panose="02010600030101010101" pitchFamily="2" charset="-122"/>
                <a:cs typeface="+mj-cs"/>
              </a:rPr>
              <a:t> </a:t>
            </a:r>
            <a:r>
              <a:rPr lang="zh-CN" altLang="en-US" sz="1800" kern="1200" baseline="0" dirty="0">
                <a:solidFill>
                  <a:schemeClr val="tx1"/>
                </a:solidFill>
                <a:effectLst/>
                <a:latin typeface="宋体" panose="02010600030101010101" pitchFamily="2" charset="-122"/>
                <a:ea typeface="宋体" panose="02010600030101010101" pitchFamily="2" charset="-122"/>
                <a:cs typeface="+mj-cs"/>
              </a:rPr>
              <a:t>功能解释</a:t>
            </a:r>
            <a:r>
              <a:rPr lang="en-US" altLang="zh-CN" sz="1800" kern="1200" baseline="0" dirty="0">
                <a:solidFill>
                  <a:schemeClr val="tx1"/>
                </a:solidFill>
                <a:effectLst/>
                <a:latin typeface="宋体" panose="02010600030101010101" pitchFamily="2" charset="-122"/>
                <a:ea typeface="宋体" panose="02010600030101010101" pitchFamily="2" charset="-122"/>
                <a:cs typeface="+mj-cs"/>
              </a:rPr>
              <a:t>1</a:t>
            </a:r>
            <a:endParaRPr lang="zh-CN" altLang="en-US" dirty="0"/>
          </a:p>
        </p:txBody>
      </p:sp>
      <p:sp>
        <p:nvSpPr>
          <p:cNvPr id="10" name="矩形 9">
            <a:extLst>
              <a:ext uri="{FF2B5EF4-FFF2-40B4-BE49-F238E27FC236}">
                <a16:creationId xmlns:a16="http://schemas.microsoft.com/office/drawing/2014/main" id="{036B24B0-82B2-C614-629F-399CA68A1F3D}"/>
              </a:ext>
            </a:extLst>
          </p:cNvPr>
          <p:cNvSpPr/>
          <p:nvPr/>
        </p:nvSpPr>
        <p:spPr>
          <a:xfrm>
            <a:off x="2608783" y="3036399"/>
            <a:ext cx="6775669" cy="2157321"/>
          </a:xfrm>
          <a:prstGeom prst="rect">
            <a:avLst/>
          </a:prstGeom>
          <a:noFill/>
          <a:ln w="38100">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2" name="矩形 11">
            <a:extLst>
              <a:ext uri="{FF2B5EF4-FFF2-40B4-BE49-F238E27FC236}">
                <a16:creationId xmlns:a16="http://schemas.microsoft.com/office/drawing/2014/main" id="{6B121C43-57A7-ADF7-05EF-C3F01AE2D422}"/>
              </a:ext>
            </a:extLst>
          </p:cNvPr>
          <p:cNvSpPr/>
          <p:nvPr/>
        </p:nvSpPr>
        <p:spPr>
          <a:xfrm>
            <a:off x="2584654" y="1551946"/>
            <a:ext cx="6666295" cy="1067051"/>
          </a:xfrm>
          <a:prstGeom prst="rect">
            <a:avLst/>
          </a:prstGeom>
          <a:noFill/>
          <a:ln w="38100">
            <a:solidFill>
              <a:schemeClr val="accent2">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4" name="文本框 13">
            <a:extLst>
              <a:ext uri="{FF2B5EF4-FFF2-40B4-BE49-F238E27FC236}">
                <a16:creationId xmlns:a16="http://schemas.microsoft.com/office/drawing/2014/main" id="{DF1066B6-B775-FAA7-6440-013A681C6D12}"/>
              </a:ext>
            </a:extLst>
          </p:cNvPr>
          <p:cNvSpPr txBox="1"/>
          <p:nvPr/>
        </p:nvSpPr>
        <p:spPr>
          <a:xfrm>
            <a:off x="9889286" y="4629002"/>
            <a:ext cx="1565383" cy="523220"/>
          </a:xfrm>
          <a:prstGeom prst="rect">
            <a:avLst/>
          </a:prstGeom>
          <a:solidFill>
            <a:srgbClr val="7030A0"/>
          </a:solidFill>
          <a:ln>
            <a:noFill/>
          </a:ln>
        </p:spPr>
        <p:txBody>
          <a:bodyPr wrap="square" rtlCol="0">
            <a:spAutoFit/>
          </a:bodyPr>
          <a:lstStyle/>
          <a:p>
            <a:r>
              <a:rPr lang="zh-CN" altLang="en-US" sz="1400" dirty="0">
                <a:latin typeface="宋体" panose="02010600030101010101" pitchFamily="2" charset="-122"/>
                <a:ea typeface="宋体" panose="02010600030101010101" pitchFamily="2" charset="-122"/>
              </a:rPr>
              <a:t>展示区</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展示推荐节目</a:t>
            </a:r>
            <a:endParaRPr lang="en-US" altLang="zh-CN" sz="1400" dirty="0">
              <a:latin typeface="宋体" panose="02010600030101010101" pitchFamily="2" charset="-122"/>
              <a:ea typeface="宋体" panose="02010600030101010101" pitchFamily="2" charset="-122"/>
            </a:endParaRPr>
          </a:p>
        </p:txBody>
      </p:sp>
      <p:sp>
        <p:nvSpPr>
          <p:cNvPr id="15" name="文本框 14">
            <a:extLst>
              <a:ext uri="{FF2B5EF4-FFF2-40B4-BE49-F238E27FC236}">
                <a16:creationId xmlns:a16="http://schemas.microsoft.com/office/drawing/2014/main" id="{D224D624-AA6E-D602-6215-0A71FF461D42}"/>
              </a:ext>
            </a:extLst>
          </p:cNvPr>
          <p:cNvSpPr txBox="1"/>
          <p:nvPr/>
        </p:nvSpPr>
        <p:spPr>
          <a:xfrm>
            <a:off x="9827323" y="1857625"/>
            <a:ext cx="1565383" cy="1169551"/>
          </a:xfrm>
          <a:prstGeom prst="rect">
            <a:avLst/>
          </a:prstGeom>
          <a:solidFill>
            <a:schemeClr val="accent2">
              <a:lumMod val="75000"/>
            </a:schemeClr>
          </a:solidFill>
          <a:ln>
            <a:noFill/>
          </a:ln>
        </p:spPr>
        <p:txBody>
          <a:bodyPr wrap="square" rtlCol="0">
            <a:spAutoFit/>
          </a:bodyPr>
          <a:lstStyle/>
          <a:p>
            <a:r>
              <a:rPr lang="zh-CN" altLang="en-US" sz="1400" dirty="0">
                <a:latin typeface="宋体" panose="02010600030101010101" pitchFamily="2" charset="-122"/>
                <a:ea typeface="宋体" panose="02010600030101010101" pitchFamily="2" charset="-122"/>
              </a:rPr>
              <a:t>常用功能区</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设置</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个性设置</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主页按钮 设置功能和顺序</a:t>
            </a:r>
            <a:endParaRPr lang="en-US" altLang="zh-CN" sz="1400" dirty="0">
              <a:latin typeface="宋体" panose="02010600030101010101" pitchFamily="2" charset="-122"/>
              <a:ea typeface="宋体" panose="02010600030101010101" pitchFamily="2" charset="-122"/>
            </a:endParaRPr>
          </a:p>
          <a:p>
            <a:endParaRPr lang="zh-CN" altLang="en-US" sz="1400" dirty="0">
              <a:latin typeface="宋体" panose="02010600030101010101" pitchFamily="2" charset="-122"/>
              <a:ea typeface="宋体" panose="02010600030101010101" pitchFamily="2" charset="-122"/>
            </a:endParaRPr>
          </a:p>
        </p:txBody>
      </p:sp>
      <p:cxnSp>
        <p:nvCxnSpPr>
          <p:cNvPr id="16" name="直接箭头连接符 15">
            <a:extLst>
              <a:ext uri="{FF2B5EF4-FFF2-40B4-BE49-F238E27FC236}">
                <a16:creationId xmlns:a16="http://schemas.microsoft.com/office/drawing/2014/main" id="{DDA68106-18B5-C7BB-6DDD-EB84E4B8CE8A}"/>
              </a:ext>
            </a:extLst>
          </p:cNvPr>
          <p:cNvCxnSpPr>
            <a:cxnSpLocks/>
          </p:cNvCxnSpPr>
          <p:nvPr/>
        </p:nvCxnSpPr>
        <p:spPr>
          <a:xfrm flipH="1">
            <a:off x="9268212" y="2171407"/>
            <a:ext cx="621074" cy="12363"/>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049085D9-03DD-521D-E97A-33444DEB1F73}"/>
              </a:ext>
            </a:extLst>
          </p:cNvPr>
          <p:cNvSpPr txBox="1"/>
          <p:nvPr/>
        </p:nvSpPr>
        <p:spPr>
          <a:xfrm>
            <a:off x="545609" y="737538"/>
            <a:ext cx="2532364" cy="830997"/>
          </a:xfrm>
          <a:prstGeom prst="rect">
            <a:avLst/>
          </a:prstGeom>
          <a:noFill/>
          <a:ln w="28575">
            <a:solidFill>
              <a:schemeClr val="tx1"/>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首页按钮</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点击切换站点，常用功能区不显示“设置”转换成线路</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站点切换</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常用功能显示</a:t>
            </a:r>
            <a:endParaRPr lang="en-US" altLang="zh-CN" sz="1200" dirty="0">
              <a:latin typeface="宋体" panose="02010600030101010101" pitchFamily="2" charset="-122"/>
              <a:ea typeface="宋体" panose="02010600030101010101" pitchFamily="2" charset="-122"/>
            </a:endParaRPr>
          </a:p>
        </p:txBody>
      </p:sp>
      <p:cxnSp>
        <p:nvCxnSpPr>
          <p:cNvPr id="19" name="直接箭头连接符 18">
            <a:extLst>
              <a:ext uri="{FF2B5EF4-FFF2-40B4-BE49-F238E27FC236}">
                <a16:creationId xmlns:a16="http://schemas.microsoft.com/office/drawing/2014/main" id="{B2E0DFA2-C19B-7EE8-741A-63AED910B9CE}"/>
              </a:ext>
            </a:extLst>
          </p:cNvPr>
          <p:cNvCxnSpPr>
            <a:cxnSpLocks/>
          </p:cNvCxnSpPr>
          <p:nvPr/>
        </p:nvCxnSpPr>
        <p:spPr>
          <a:xfrm>
            <a:off x="2483585" y="1943623"/>
            <a:ext cx="457466" cy="2928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4B5688B3-8061-BFF9-86CD-779DB5048000}"/>
              </a:ext>
            </a:extLst>
          </p:cNvPr>
          <p:cNvSpPr txBox="1"/>
          <p:nvPr/>
        </p:nvSpPr>
        <p:spPr>
          <a:xfrm>
            <a:off x="611879" y="1884305"/>
            <a:ext cx="1871706" cy="646331"/>
          </a:xfrm>
          <a:prstGeom prst="rect">
            <a:avLst/>
          </a:prstGeom>
          <a:noFill/>
          <a:ln w="28575">
            <a:solidFill>
              <a:schemeClr val="tx1"/>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点播功能，进入之后站点的具体内容和分类。选择分类后显示字菜单。</a:t>
            </a:r>
          </a:p>
        </p:txBody>
      </p:sp>
      <p:cxnSp>
        <p:nvCxnSpPr>
          <p:cNvPr id="24" name="直接箭头连接符 23">
            <a:extLst>
              <a:ext uri="{FF2B5EF4-FFF2-40B4-BE49-F238E27FC236}">
                <a16:creationId xmlns:a16="http://schemas.microsoft.com/office/drawing/2014/main" id="{9F448EA3-ACA4-57AC-792E-40FEE279E03C}"/>
              </a:ext>
            </a:extLst>
          </p:cNvPr>
          <p:cNvCxnSpPr>
            <a:cxnSpLocks/>
          </p:cNvCxnSpPr>
          <p:nvPr/>
        </p:nvCxnSpPr>
        <p:spPr>
          <a:xfrm>
            <a:off x="3100773" y="1327404"/>
            <a:ext cx="255824" cy="4182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0A5BABFD-CBF4-E440-4B44-D7A8B9F64398}"/>
              </a:ext>
            </a:extLst>
          </p:cNvPr>
          <p:cNvCxnSpPr>
            <a:cxnSpLocks/>
            <a:stCxn id="14" idx="1"/>
          </p:cNvCxnSpPr>
          <p:nvPr/>
        </p:nvCxnSpPr>
        <p:spPr>
          <a:xfrm flipH="1" flipV="1">
            <a:off x="9396791" y="4825715"/>
            <a:ext cx="492495" cy="6489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3418490C-E5FA-2686-D6AA-1EA112EA6D58}"/>
              </a:ext>
            </a:extLst>
          </p:cNvPr>
          <p:cNvSpPr txBox="1"/>
          <p:nvPr/>
        </p:nvSpPr>
        <p:spPr>
          <a:xfrm>
            <a:off x="9908304" y="1074858"/>
            <a:ext cx="1343026"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日期与时间</a:t>
            </a:r>
          </a:p>
        </p:txBody>
      </p:sp>
      <p:cxnSp>
        <p:nvCxnSpPr>
          <p:cNvPr id="31" name="直接箭头连接符 30">
            <a:extLst>
              <a:ext uri="{FF2B5EF4-FFF2-40B4-BE49-F238E27FC236}">
                <a16:creationId xmlns:a16="http://schemas.microsoft.com/office/drawing/2014/main" id="{6B53B49F-6CB6-9815-10C4-646699A498A5}"/>
              </a:ext>
            </a:extLst>
          </p:cNvPr>
          <p:cNvCxnSpPr>
            <a:cxnSpLocks/>
            <a:stCxn id="30" idx="1"/>
          </p:cNvCxnSpPr>
          <p:nvPr/>
        </p:nvCxnSpPr>
        <p:spPr>
          <a:xfrm flipH="1">
            <a:off x="9146622" y="1213358"/>
            <a:ext cx="761682" cy="4285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F5F9F793-2FD9-F653-0138-97FD606A88FF}"/>
              </a:ext>
            </a:extLst>
          </p:cNvPr>
          <p:cNvCxnSpPr>
            <a:cxnSpLocks/>
          </p:cNvCxnSpPr>
          <p:nvPr/>
        </p:nvCxnSpPr>
        <p:spPr>
          <a:xfrm flipH="1">
            <a:off x="4002647" y="1283939"/>
            <a:ext cx="235268" cy="6801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129D973D-F34E-8E6E-AD1B-1C731986A4A0}"/>
              </a:ext>
            </a:extLst>
          </p:cNvPr>
          <p:cNvSpPr txBox="1"/>
          <p:nvPr/>
        </p:nvSpPr>
        <p:spPr>
          <a:xfrm>
            <a:off x="3432888" y="635627"/>
            <a:ext cx="1578345"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直播功能（一般是点播源里面自带，也可以单独设置源）</a:t>
            </a:r>
          </a:p>
        </p:txBody>
      </p:sp>
      <p:sp>
        <p:nvSpPr>
          <p:cNvPr id="50" name="文本框 49">
            <a:extLst>
              <a:ext uri="{FF2B5EF4-FFF2-40B4-BE49-F238E27FC236}">
                <a16:creationId xmlns:a16="http://schemas.microsoft.com/office/drawing/2014/main" id="{D4B4B870-0A67-E52D-630D-BC6FC539F60A}"/>
              </a:ext>
            </a:extLst>
          </p:cNvPr>
          <p:cNvSpPr txBox="1"/>
          <p:nvPr/>
        </p:nvSpPr>
        <p:spPr>
          <a:xfrm>
            <a:off x="5082298" y="643026"/>
            <a:ext cx="1578345"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搜索功能（可以使用手机或电脑通过网页远程推送搜索内容）</a:t>
            </a:r>
          </a:p>
        </p:txBody>
      </p:sp>
      <p:cxnSp>
        <p:nvCxnSpPr>
          <p:cNvPr id="51" name="直接箭头连接符 50">
            <a:extLst>
              <a:ext uri="{FF2B5EF4-FFF2-40B4-BE49-F238E27FC236}">
                <a16:creationId xmlns:a16="http://schemas.microsoft.com/office/drawing/2014/main" id="{7DA068A8-2481-8A87-8738-06BC5069EA78}"/>
              </a:ext>
            </a:extLst>
          </p:cNvPr>
          <p:cNvCxnSpPr>
            <a:cxnSpLocks/>
          </p:cNvCxnSpPr>
          <p:nvPr/>
        </p:nvCxnSpPr>
        <p:spPr>
          <a:xfrm flipH="1">
            <a:off x="5015834" y="1308503"/>
            <a:ext cx="100497" cy="6556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文本框 64">
            <a:extLst>
              <a:ext uri="{FF2B5EF4-FFF2-40B4-BE49-F238E27FC236}">
                <a16:creationId xmlns:a16="http://schemas.microsoft.com/office/drawing/2014/main" id="{06F28F8E-965E-CEA4-61B2-A5EFAEF64DE4}"/>
              </a:ext>
            </a:extLst>
          </p:cNvPr>
          <p:cNvSpPr txBox="1"/>
          <p:nvPr/>
        </p:nvSpPr>
        <p:spPr>
          <a:xfrm>
            <a:off x="6745177" y="1014538"/>
            <a:ext cx="815713"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收藏文件</a:t>
            </a:r>
          </a:p>
        </p:txBody>
      </p:sp>
      <p:cxnSp>
        <p:nvCxnSpPr>
          <p:cNvPr id="66" name="直接箭头连接符 65">
            <a:extLst>
              <a:ext uri="{FF2B5EF4-FFF2-40B4-BE49-F238E27FC236}">
                <a16:creationId xmlns:a16="http://schemas.microsoft.com/office/drawing/2014/main" id="{92A8A878-AA48-2FBE-3055-9850B472BFD7}"/>
              </a:ext>
            </a:extLst>
          </p:cNvPr>
          <p:cNvCxnSpPr>
            <a:cxnSpLocks/>
          </p:cNvCxnSpPr>
          <p:nvPr/>
        </p:nvCxnSpPr>
        <p:spPr>
          <a:xfrm flipH="1">
            <a:off x="5813087" y="1290188"/>
            <a:ext cx="939478" cy="6534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文本框 73">
            <a:extLst>
              <a:ext uri="{FF2B5EF4-FFF2-40B4-BE49-F238E27FC236}">
                <a16:creationId xmlns:a16="http://schemas.microsoft.com/office/drawing/2014/main" id="{91327E9C-86C9-5EA8-5096-0BF61A8A755A}"/>
              </a:ext>
            </a:extLst>
          </p:cNvPr>
          <p:cNvSpPr txBox="1"/>
          <p:nvPr/>
        </p:nvSpPr>
        <p:spPr>
          <a:xfrm>
            <a:off x="7639665" y="722779"/>
            <a:ext cx="1833624"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推送网页（可以使用手机或电脑通过网页远程推送一些支持的网页）</a:t>
            </a:r>
          </a:p>
        </p:txBody>
      </p:sp>
      <p:cxnSp>
        <p:nvCxnSpPr>
          <p:cNvPr id="76" name="直接箭头连接符 75">
            <a:extLst>
              <a:ext uri="{FF2B5EF4-FFF2-40B4-BE49-F238E27FC236}">
                <a16:creationId xmlns:a16="http://schemas.microsoft.com/office/drawing/2014/main" id="{3AC50D3F-5D55-8038-89CC-F8E5D542DEE1}"/>
              </a:ext>
            </a:extLst>
          </p:cNvPr>
          <p:cNvCxnSpPr>
            <a:cxnSpLocks/>
          </p:cNvCxnSpPr>
          <p:nvPr/>
        </p:nvCxnSpPr>
        <p:spPr>
          <a:xfrm flipH="1">
            <a:off x="6591556" y="1388763"/>
            <a:ext cx="1048109" cy="6407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文本框 77">
            <a:extLst>
              <a:ext uri="{FF2B5EF4-FFF2-40B4-BE49-F238E27FC236}">
                <a16:creationId xmlns:a16="http://schemas.microsoft.com/office/drawing/2014/main" id="{DA33CA0F-EE71-9E33-DD62-081B09199CD9}"/>
              </a:ext>
            </a:extLst>
          </p:cNvPr>
          <p:cNvSpPr txBox="1"/>
          <p:nvPr/>
        </p:nvSpPr>
        <p:spPr>
          <a:xfrm>
            <a:off x="9875517" y="1422640"/>
            <a:ext cx="1424695" cy="461665"/>
          </a:xfrm>
          <a:prstGeom prst="rect">
            <a:avLst/>
          </a:prstGeom>
          <a:noFill/>
          <a:ln w="28575">
            <a:solidFill>
              <a:srgbClr val="FF0000"/>
            </a:solidFill>
          </a:ln>
        </p:spPr>
        <p:txBody>
          <a:bodyPr wrap="square" rtlCol="0">
            <a:spAutoFit/>
          </a:bodyPr>
          <a:lstStyle/>
          <a:p>
            <a:r>
              <a:rPr lang="zh-CN" altLang="en-US" sz="1200" dirty="0">
                <a:highlight>
                  <a:srgbClr val="FFFF00"/>
                </a:highlight>
                <a:latin typeface="宋体" panose="02010600030101010101" pitchFamily="2" charset="-122"/>
                <a:ea typeface="宋体" panose="02010600030101010101" pitchFamily="2" charset="-122"/>
              </a:rPr>
              <a:t>软件的全部设置功能</a:t>
            </a:r>
          </a:p>
        </p:txBody>
      </p:sp>
      <p:cxnSp>
        <p:nvCxnSpPr>
          <p:cNvPr id="79" name="直接箭头连接符 78">
            <a:extLst>
              <a:ext uri="{FF2B5EF4-FFF2-40B4-BE49-F238E27FC236}">
                <a16:creationId xmlns:a16="http://schemas.microsoft.com/office/drawing/2014/main" id="{565BB6FF-B500-0FA6-AE3C-88BF6A921FF1}"/>
              </a:ext>
            </a:extLst>
          </p:cNvPr>
          <p:cNvCxnSpPr>
            <a:cxnSpLocks/>
            <a:stCxn id="78" idx="1"/>
          </p:cNvCxnSpPr>
          <p:nvPr/>
        </p:nvCxnSpPr>
        <p:spPr>
          <a:xfrm flipH="1">
            <a:off x="8503455" y="1653473"/>
            <a:ext cx="1372062" cy="5423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242B5C23-627F-827F-BE01-50E934899090}"/>
              </a:ext>
            </a:extLst>
          </p:cNvPr>
          <p:cNvSpPr/>
          <p:nvPr/>
        </p:nvSpPr>
        <p:spPr>
          <a:xfrm>
            <a:off x="2670509" y="2671676"/>
            <a:ext cx="6642166" cy="249875"/>
          </a:xfrm>
          <a:prstGeom prst="rect">
            <a:avLst/>
          </a:prstGeom>
          <a:noFill/>
          <a:ln w="3810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25" name="直接箭头连接符 24">
            <a:extLst>
              <a:ext uri="{FF2B5EF4-FFF2-40B4-BE49-F238E27FC236}">
                <a16:creationId xmlns:a16="http://schemas.microsoft.com/office/drawing/2014/main" id="{0838E377-5F2B-EF94-B5F6-5BFC0C98BDCA}"/>
              </a:ext>
            </a:extLst>
          </p:cNvPr>
          <p:cNvCxnSpPr>
            <a:cxnSpLocks/>
            <a:stCxn id="27" idx="1"/>
          </p:cNvCxnSpPr>
          <p:nvPr/>
        </p:nvCxnSpPr>
        <p:spPr>
          <a:xfrm flipH="1" flipV="1">
            <a:off x="8188169" y="2740405"/>
            <a:ext cx="1701117" cy="147412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49071B80-437D-6AB7-2E29-C9F8479F4D17}"/>
              </a:ext>
            </a:extLst>
          </p:cNvPr>
          <p:cNvSpPr txBox="1"/>
          <p:nvPr/>
        </p:nvSpPr>
        <p:spPr>
          <a:xfrm>
            <a:off x="9889286" y="3845198"/>
            <a:ext cx="1565383" cy="738664"/>
          </a:xfrm>
          <a:prstGeom prst="rect">
            <a:avLst/>
          </a:prstGeom>
          <a:solidFill>
            <a:srgbClr val="00B0F0"/>
          </a:solidFill>
          <a:ln>
            <a:noFill/>
          </a:ln>
        </p:spPr>
        <p:txBody>
          <a:bodyPr wrap="square" rtlCol="0">
            <a:spAutoFit/>
          </a:bodyPr>
          <a:lstStyle/>
          <a:p>
            <a:r>
              <a:rPr lang="zh-CN" altLang="en-US" sz="1400" dirty="0">
                <a:latin typeface="宋体" panose="02010600030101010101" pitchFamily="2" charset="-122"/>
                <a:ea typeface="宋体" panose="02010600030101010101" pitchFamily="2" charset="-122"/>
              </a:rPr>
              <a:t>记录区</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播放历史</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长按，删除记录</a:t>
            </a:r>
            <a:endParaRPr lang="en-US" altLang="zh-CN" sz="1400" dirty="0">
              <a:latin typeface="宋体" panose="02010600030101010101" pitchFamily="2" charset="-122"/>
              <a:ea typeface="宋体" panose="02010600030101010101" pitchFamily="2" charset="-122"/>
            </a:endParaRPr>
          </a:p>
        </p:txBody>
      </p:sp>
      <p:sp>
        <p:nvSpPr>
          <p:cNvPr id="20" name="文本框 19">
            <a:extLst>
              <a:ext uri="{FF2B5EF4-FFF2-40B4-BE49-F238E27FC236}">
                <a16:creationId xmlns:a16="http://schemas.microsoft.com/office/drawing/2014/main" id="{952B4C38-BCC2-CF2A-C990-62F9F62FF27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 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2.3.2</a:t>
            </a:r>
            <a:endParaRPr lang="en-US" altLang="zh-CN" sz="1200" dirty="0">
              <a:solidFill>
                <a:srgbClr val="FF0000"/>
              </a:solidFill>
              <a:latin typeface="宋体" panose="02010600030101010101" pitchFamily="2" charset="-122"/>
              <a:ea typeface="宋体" panose="02010600030101010101" pitchFamily="2" charset="-122"/>
            </a:endParaRPr>
          </a:p>
        </p:txBody>
      </p:sp>
      <p:pic>
        <p:nvPicPr>
          <p:cNvPr id="26" name="图片 25">
            <a:extLst>
              <a:ext uri="{FF2B5EF4-FFF2-40B4-BE49-F238E27FC236}">
                <a16:creationId xmlns:a16="http://schemas.microsoft.com/office/drawing/2014/main" id="{BA7AA7F8-EFF5-AD69-6DFC-78B7694C94C2}"/>
              </a:ext>
            </a:extLst>
          </p:cNvPr>
          <p:cNvPicPr>
            <a:picLocks noChangeAspect="1"/>
          </p:cNvPicPr>
          <p:nvPr/>
        </p:nvPicPr>
        <p:blipFill>
          <a:blip r:embed="rId4"/>
          <a:stretch>
            <a:fillRect/>
          </a:stretch>
        </p:blipFill>
        <p:spPr>
          <a:xfrm>
            <a:off x="662097" y="3331280"/>
            <a:ext cx="2617196" cy="3045355"/>
          </a:xfrm>
          <a:prstGeom prst="rect">
            <a:avLst/>
          </a:prstGeom>
          <a:ln w="57150">
            <a:solidFill>
              <a:schemeClr val="tx1"/>
            </a:solidFill>
          </a:ln>
        </p:spPr>
      </p:pic>
      <p:sp>
        <p:nvSpPr>
          <p:cNvPr id="48" name="文本框 47">
            <a:extLst>
              <a:ext uri="{FF2B5EF4-FFF2-40B4-BE49-F238E27FC236}">
                <a16:creationId xmlns:a16="http://schemas.microsoft.com/office/drawing/2014/main" id="{9180C9E5-1F68-5341-74B3-5F2B16FEB167}"/>
              </a:ext>
            </a:extLst>
          </p:cNvPr>
          <p:cNvSpPr txBox="1"/>
          <p:nvPr/>
        </p:nvSpPr>
        <p:spPr>
          <a:xfrm>
            <a:off x="9840997" y="3192780"/>
            <a:ext cx="1592553" cy="646331"/>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历史记录</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点击进入查看和管理历史记录</a:t>
            </a:r>
          </a:p>
        </p:txBody>
      </p:sp>
      <p:sp>
        <p:nvSpPr>
          <p:cNvPr id="75" name="文本框 74">
            <a:extLst>
              <a:ext uri="{FF2B5EF4-FFF2-40B4-BE49-F238E27FC236}">
                <a16:creationId xmlns:a16="http://schemas.microsoft.com/office/drawing/2014/main" id="{2137984A-AC19-77AD-AF3F-D36EEBD3FEC0}"/>
              </a:ext>
            </a:extLst>
          </p:cNvPr>
          <p:cNvSpPr txBox="1"/>
          <p:nvPr/>
        </p:nvSpPr>
        <p:spPr>
          <a:xfrm>
            <a:off x="9923487" y="516094"/>
            <a:ext cx="1140299" cy="369332"/>
          </a:xfrm>
          <a:prstGeom prst="rect">
            <a:avLst/>
          </a:prstGeom>
          <a:noFill/>
          <a:ln w="28575">
            <a:solidFill>
              <a:srgbClr val="00B0F0"/>
            </a:solidFill>
          </a:ln>
        </p:spPr>
        <p:txBody>
          <a:bodyPr wrap="square" rtlCol="0">
            <a:spAutoFit/>
          </a:bodyPr>
          <a:lstStyle/>
          <a:p>
            <a:r>
              <a:rPr lang="zh-CN" altLang="en-US" dirty="0">
                <a:latin typeface="宋体" panose="02010600030101010101" pitchFamily="2" charset="-122"/>
                <a:ea typeface="宋体" panose="02010600030101010101" pitchFamily="2" charset="-122"/>
              </a:rPr>
              <a:t>简介风格</a:t>
            </a:r>
          </a:p>
        </p:txBody>
      </p:sp>
      <p:sp>
        <p:nvSpPr>
          <p:cNvPr id="2" name="文本框 1">
            <a:extLst>
              <a:ext uri="{FF2B5EF4-FFF2-40B4-BE49-F238E27FC236}">
                <a16:creationId xmlns:a16="http://schemas.microsoft.com/office/drawing/2014/main" id="{EDFAC63B-EB45-FFC0-350D-C153D5827A30}"/>
              </a:ext>
            </a:extLst>
          </p:cNvPr>
          <p:cNvSpPr txBox="1"/>
          <p:nvPr/>
        </p:nvSpPr>
        <p:spPr>
          <a:xfrm>
            <a:off x="5306827" y="3607227"/>
            <a:ext cx="1578345" cy="1015663"/>
          </a:xfrm>
          <a:prstGeom prst="rect">
            <a:avLst/>
          </a:prstGeom>
          <a:solidFill>
            <a:srgbClr val="FFFF00"/>
          </a:solidFill>
          <a:ln w="28575">
            <a:solidFill>
              <a:schemeClr val="tx1"/>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点击节目，如果不打开“聚合搜索”只显示本站点内的节目，打开之后显示线路内所有站点的内容</a:t>
            </a:r>
          </a:p>
        </p:txBody>
      </p:sp>
      <p:cxnSp>
        <p:nvCxnSpPr>
          <p:cNvPr id="33" name="直接箭头连接符 32">
            <a:extLst>
              <a:ext uri="{FF2B5EF4-FFF2-40B4-BE49-F238E27FC236}">
                <a16:creationId xmlns:a16="http://schemas.microsoft.com/office/drawing/2014/main" id="{FA47A5A4-F24F-38EA-3062-B5A58153E02D}"/>
              </a:ext>
            </a:extLst>
          </p:cNvPr>
          <p:cNvCxnSpPr>
            <a:cxnSpLocks/>
          </p:cNvCxnSpPr>
          <p:nvPr/>
        </p:nvCxnSpPr>
        <p:spPr>
          <a:xfrm flipH="1" flipV="1">
            <a:off x="7560890" y="2236449"/>
            <a:ext cx="2258988" cy="12417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灯片编号占位符 1">
            <a:extLst>
              <a:ext uri="{FF2B5EF4-FFF2-40B4-BE49-F238E27FC236}">
                <a16:creationId xmlns:a16="http://schemas.microsoft.com/office/drawing/2014/main" id="{EE589204-BC7E-9B35-3B99-C9539A7C7251}"/>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29</a:t>
            </a:fld>
            <a:endParaRPr lang="zh-CN" altLang="en-US" dirty="0"/>
          </a:p>
        </p:txBody>
      </p:sp>
    </p:spTree>
    <p:extLst>
      <p:ext uri="{BB962C8B-B14F-4D97-AF65-F5344CB8AC3E}">
        <p14:creationId xmlns:p14="http://schemas.microsoft.com/office/powerpoint/2010/main" val="4092202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85335-CD0E-7AEC-ADFA-7905384E47EA}"/>
            </a:ext>
          </a:extLst>
        </p:cNvPr>
        <p:cNvGrpSpPr/>
        <p:nvPr/>
      </p:nvGrpSpPr>
      <p:grpSpPr>
        <a:xfrm>
          <a:off x="0" y="0"/>
          <a:ext cx="0" cy="0"/>
          <a:chOff x="0" y="0"/>
          <a:chExt cx="0" cy="0"/>
        </a:xfrm>
      </p:grpSpPr>
      <p:sp>
        <p:nvSpPr>
          <p:cNvPr id="6" name="标题 5">
            <a:extLst>
              <a:ext uri="{FF2B5EF4-FFF2-40B4-BE49-F238E27FC236}">
                <a16:creationId xmlns:a16="http://schemas.microsoft.com/office/drawing/2014/main" id="{A0143F62-528E-8347-D139-98F0655A238C}"/>
              </a:ext>
            </a:extLst>
          </p:cNvPr>
          <p:cNvSpPr>
            <a:spLocks noGrp="1"/>
          </p:cNvSpPr>
          <p:nvPr>
            <p:ph type="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CN" sz="1800" kern="1200" dirty="0">
                <a:solidFill>
                  <a:schemeClr val="tx1"/>
                </a:solidFill>
                <a:effectLst/>
                <a:latin typeface="宋体" panose="02010600030101010101" pitchFamily="2" charset="-122"/>
                <a:ea typeface="宋体" panose="02010600030101010101" pitchFamily="2" charset="-122"/>
                <a:cs typeface="+mj-cs"/>
              </a:rPr>
              <a:t>2.4.1</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en-US" sz="1800" kern="1200" dirty="0">
                <a:solidFill>
                  <a:schemeClr val="tx1"/>
                </a:solidFill>
                <a:effectLst/>
                <a:latin typeface="宋体" panose="02010600030101010101" pitchFamily="2" charset="-122"/>
                <a:ea typeface="宋体" panose="02010600030101010101" pitchFamily="2" charset="-122"/>
                <a:cs typeface="+mj-cs"/>
              </a:rPr>
              <a:t>影视 </a:t>
            </a:r>
            <a:r>
              <a:rPr lang="zh-CN" altLang="zh-CN" sz="1800" kern="1200" dirty="0">
                <a:solidFill>
                  <a:schemeClr val="tx1"/>
                </a:solidFill>
                <a:effectLst/>
                <a:latin typeface="宋体" panose="02010600030101010101" pitchFamily="2" charset="-122"/>
                <a:ea typeface="宋体" panose="02010600030101010101" pitchFamily="2" charset="-122"/>
                <a:cs typeface="+mj-cs"/>
              </a:rPr>
              <a:t>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1</a:t>
            </a:r>
            <a:endParaRPr lang="zh-CN" altLang="zh-CN" dirty="0">
              <a:effectLst/>
            </a:endParaRPr>
          </a:p>
        </p:txBody>
      </p:sp>
      <p:sp>
        <p:nvSpPr>
          <p:cNvPr id="2" name="灯片编号占位符 1">
            <a:extLst>
              <a:ext uri="{FF2B5EF4-FFF2-40B4-BE49-F238E27FC236}">
                <a16:creationId xmlns:a16="http://schemas.microsoft.com/office/drawing/2014/main" id="{B6778169-53AE-A634-0E9B-F9625F56B148}"/>
              </a:ext>
            </a:extLst>
          </p:cNvPr>
          <p:cNvSpPr>
            <a:spLocks noGrp="1"/>
          </p:cNvSpPr>
          <p:nvPr>
            <p:ph type="sldNum" sz="quarter" idx="12"/>
          </p:nvPr>
        </p:nvSpPr>
        <p:spPr/>
        <p:txBody>
          <a:bodyPr/>
          <a:lstStyle/>
          <a:p>
            <a:fld id="{5BF9D9AA-3BE9-485F-BD69-CFC09F7DF03E}" type="slidenum">
              <a:rPr lang="zh-CN" altLang="en-US" smtClean="0"/>
              <a:t>3</a:t>
            </a:fld>
            <a:endParaRPr lang="zh-CN" altLang="en-US" dirty="0"/>
          </a:p>
        </p:txBody>
      </p:sp>
      <p:sp>
        <p:nvSpPr>
          <p:cNvPr id="7" name="文本框 6">
            <a:extLst>
              <a:ext uri="{FF2B5EF4-FFF2-40B4-BE49-F238E27FC236}">
                <a16:creationId xmlns:a16="http://schemas.microsoft.com/office/drawing/2014/main" id="{B0966B75-657F-7256-3775-08C92754AD8E}"/>
              </a:ext>
            </a:extLst>
          </p:cNvPr>
          <p:cNvSpPr txBox="1"/>
          <p:nvPr/>
        </p:nvSpPr>
        <p:spPr>
          <a:xfrm>
            <a:off x="511670" y="605411"/>
            <a:ext cx="4119325" cy="3477875"/>
          </a:xfrm>
          <a:prstGeom prst="rect">
            <a:avLst/>
          </a:prstGeom>
          <a:noFill/>
        </p:spPr>
        <p:txBody>
          <a:bodyPr wrap="square">
            <a:spAutoFit/>
          </a:bodyPr>
          <a:lstStyle/>
          <a:p>
            <a:pPr indent="360000" algn="just"/>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软件简介</a:t>
            </a:r>
            <a:endParaRPr lang="en-US" altLang="zh-CN" sz="1600" b="1" kern="100" dirty="0">
              <a:effectLst/>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FongMi</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目前更新最为积极的软件，也叫影视。作者是台湾省技术大佬，后来产生了司法问题。之后转给</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OK</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哥开发。司法问题解决之后因为软件的功能定位产生分歧。</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基础版本目前交给唐三开发。</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 OK</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哥</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单独开发壳</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版。</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FongMi</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的特点是界面简洁明了，自动换站点，简简单单看节目。比</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TVbox</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系列的软件加载接口速度更快。占用资源更少。</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其中</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32</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位支持</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mitv</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和</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p2p</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直播源（已测试测试），支持更多直播协议，其它的</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TVbox-FongMi</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不支持，骆驼</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live</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DIYP</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、百川影音支持。</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官网</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hlinkClick r:id="rId3"/>
              </a:rPr>
              <a:t>https://fongmi.eu.org/</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a:t>
            </a: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官方仓库</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hlinkClick r:id="rId4"/>
              </a:rPr>
              <a:t>https://github.com/FongMi</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a:t>
            </a:r>
          </a:p>
          <a:p>
            <a:pPr indent="360000"/>
            <a:r>
              <a:rPr lang="zh-CN" altLang="da-DK" sz="1200" dirty="0">
                <a:latin typeface="宋体" panose="02010600030101010101" pitchFamily="2" charset="-122"/>
                <a:ea typeface="宋体" panose="02010600030101010101" pitchFamily="2" charset="-122"/>
              </a:rPr>
              <a:t>左上角切换分支，</a:t>
            </a:r>
            <a:r>
              <a:rPr lang="da-DK" altLang="zh-CN" sz="1200" dirty="0">
                <a:latin typeface="宋体" panose="02010600030101010101" pitchFamily="2" charset="-122"/>
                <a:ea typeface="宋体" panose="02010600030101010101" pitchFamily="2" charset="-122"/>
              </a:rPr>
              <a:t>release rev fongmi kitkat </a:t>
            </a:r>
          </a:p>
          <a:p>
            <a:pPr indent="360000"/>
            <a:r>
              <a:rPr lang="da-DK" altLang="zh-CN" sz="1200" dirty="0">
                <a:latin typeface="宋体" panose="02010600030101010101" pitchFamily="2" charset="-122"/>
                <a:ea typeface="宋体" panose="02010600030101010101" pitchFamily="2" charset="-122"/>
                <a:hlinkClick r:id="rId5"/>
              </a:rPr>
              <a:t>https://github.com/FongMi/TV/tree/fongmi</a:t>
            </a:r>
            <a:r>
              <a:rPr lang="da-DK" altLang="zh-CN" sz="1200" dirty="0">
                <a:latin typeface="宋体" panose="02010600030101010101" pitchFamily="2" charset="-122"/>
                <a:ea typeface="宋体" panose="02010600030101010101" pitchFamily="2" charset="-122"/>
              </a:rPr>
              <a:t> </a:t>
            </a:r>
          </a:p>
          <a:p>
            <a:pPr indent="360000"/>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下载地址公众号肥猫宝贝回复</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fm</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或影视仓库网站</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p:txBody>
      </p:sp>
      <p:sp>
        <p:nvSpPr>
          <p:cNvPr id="8" name="文本框 7">
            <a:extLst>
              <a:ext uri="{FF2B5EF4-FFF2-40B4-BE49-F238E27FC236}">
                <a16:creationId xmlns:a16="http://schemas.microsoft.com/office/drawing/2014/main" id="{45AB3190-E453-474F-C07F-046436C71A8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FongMi 2.3.0</a:t>
            </a:r>
            <a:endParaRPr lang="en-US" altLang="zh-CN" sz="1200" dirty="0">
              <a:solidFill>
                <a:srgbClr val="FF0000"/>
              </a:solidFill>
              <a:latin typeface="宋体" panose="02010600030101010101" pitchFamily="2" charset="-122"/>
              <a:ea typeface="宋体" panose="02010600030101010101" pitchFamily="2" charset="-122"/>
            </a:endParaRPr>
          </a:p>
        </p:txBody>
      </p:sp>
      <p:pic>
        <p:nvPicPr>
          <p:cNvPr id="43" name="图片 42">
            <a:extLst>
              <a:ext uri="{FF2B5EF4-FFF2-40B4-BE49-F238E27FC236}">
                <a16:creationId xmlns:a16="http://schemas.microsoft.com/office/drawing/2014/main" id="{F66A22C0-BD67-E4F9-98C1-4308C10D9B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1423" y="4023841"/>
            <a:ext cx="2699818" cy="2176175"/>
          </a:xfrm>
          <a:prstGeom prst="rect">
            <a:avLst/>
          </a:prstGeom>
        </p:spPr>
      </p:pic>
      <p:sp>
        <p:nvSpPr>
          <p:cNvPr id="44" name="文本框 43">
            <a:extLst>
              <a:ext uri="{FF2B5EF4-FFF2-40B4-BE49-F238E27FC236}">
                <a16:creationId xmlns:a16="http://schemas.microsoft.com/office/drawing/2014/main" id="{64A60D15-5A31-FEA2-672D-B1CCBB6A8A28}"/>
              </a:ext>
            </a:extLst>
          </p:cNvPr>
          <p:cNvSpPr txBox="1"/>
          <p:nvPr/>
        </p:nvSpPr>
        <p:spPr>
          <a:xfrm>
            <a:off x="5235677" y="721856"/>
            <a:ext cx="5940512" cy="1569660"/>
          </a:xfrm>
          <a:prstGeom prst="rect">
            <a:avLst/>
          </a:prstGeom>
          <a:noFill/>
        </p:spPr>
        <p:txBody>
          <a:bodyPr wrap="square">
            <a:spAutoFit/>
          </a:bodyPr>
          <a:lstStyle/>
          <a:p>
            <a:pPr indent="360000" algn="just"/>
            <a:r>
              <a:rPr lang="en-US" altLang="zh-CN" sz="1200" b="0" dirty="0">
                <a:latin typeface="宋体" panose="02010600030101010101" pitchFamily="2" charset="-122"/>
                <a:ea typeface="宋体" panose="02010600030101010101" pitchFamily="2" charset="-122"/>
                <a:hlinkClick r:id="rId7"/>
              </a:rPr>
              <a:t>https://github.com/FongMi/Release</a:t>
            </a:r>
            <a:r>
              <a:rPr lang="en-US" altLang="zh-CN" sz="1200" b="0" dirty="0">
                <a:latin typeface="宋体" panose="02010600030101010101" pitchFamily="2" charset="-122"/>
                <a:ea typeface="宋体" panose="02010600030101010101" pitchFamily="2" charset="-122"/>
              </a:rPr>
              <a:t> </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hlinkClick r:id="rId8">
                <a:extLst>
                  <a:ext uri="{A12FA001-AC4F-418D-AE19-62706E023703}">
                    <ahyp:hlinkClr xmlns:ahyp="http://schemas.microsoft.com/office/drawing/2018/hyperlinkcolor" val="tx"/>
                  </a:ext>
                </a:extLst>
              </a:hlinkClick>
            </a:endParaRPr>
          </a:p>
          <a:p>
            <a:pPr indent="360000" algn="just"/>
            <a:r>
              <a:rPr lang="en-US" altLang="zh-CN" sz="1200" kern="100" dirty="0" err="1">
                <a:latin typeface="宋体" panose="02010600030101010101" pitchFamily="2" charset="-122"/>
                <a:ea typeface="宋体" panose="02010600030101010101" pitchFamily="2" charset="-122"/>
                <a:cs typeface="Times New Roman" panose="02020603050405020304" pitchFamily="18" charset="0"/>
                <a:hlinkClick r:id="rId8">
                  <a:extLst>
                    <a:ext uri="{A12FA001-AC4F-418D-AE19-62706E023703}">
                      <ahyp:hlinkClr xmlns:ahyp="http://schemas.microsoft.com/office/drawing/2018/hyperlinkcolor" val="tx"/>
                    </a:ext>
                  </a:extLst>
                </a:hlinkClick>
              </a:rPr>
              <a:t>Fongmi</a:t>
            </a:r>
            <a:r>
              <a:rPr lang="zh-CN" altLang="en-US" sz="1200" kern="100" dirty="0">
                <a:latin typeface="宋体" panose="02010600030101010101" pitchFamily="2" charset="-122"/>
                <a:ea typeface="宋体" panose="02010600030101010101" pitchFamily="2" charset="-122"/>
                <a:cs typeface="Times New Roman" panose="02020603050405020304" pitchFamily="18" charset="0"/>
                <a:hlinkClick r:id="rId8">
                  <a:extLst>
                    <a:ext uri="{A12FA001-AC4F-418D-AE19-62706E023703}">
                      <ahyp:hlinkClr xmlns:ahyp="http://schemas.microsoft.com/office/drawing/2018/hyperlinkcolor" val="tx"/>
                    </a:ext>
                  </a:extLst>
                </a:hlinkClick>
              </a:rPr>
              <a:t>分支</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hlinkClick r:id="rId8">
                <a:extLst>
                  <a:ext uri="{A12FA001-AC4F-418D-AE19-62706E023703}">
                    <ahyp:hlinkClr xmlns:ahyp="http://schemas.microsoft.com/office/drawing/2018/hyperlinkcolor" val="tx"/>
                  </a:ext>
                </a:extLst>
              </a:hlinkClick>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hlinkClick r:id="rId8"/>
              </a:rPr>
              <a:t>https://github.com/FongMi/Release/tree/fongmi/apk</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a:t>
            </a: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同时软件也有开发版，由于功能很多，界面简洁明了开发版也有很多人使用。</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官方仓库内</a:t>
            </a:r>
            <a:r>
              <a:rPr lang="zh-CN" altLang="zh-CN" sz="1200" dirty="0">
                <a:latin typeface="宋体" panose="02010600030101010101" pitchFamily="2" charset="-122"/>
                <a:ea typeface="宋体" panose="02010600030101010101" pitchFamily="2" charset="-122"/>
              </a:rPr>
              <a:t>release </a:t>
            </a:r>
            <a:r>
              <a:rPr lang="zh-CN" altLang="en-US" sz="1200" dirty="0">
                <a:latin typeface="宋体" panose="02010600030101010101" pitchFamily="2" charset="-122"/>
                <a:ea typeface="宋体" panose="02010600030101010101" pitchFamily="2" charset="-122"/>
              </a:rPr>
              <a:t>文件夹是正式版，</a:t>
            </a:r>
            <a:r>
              <a:rPr lang="zh-CN" altLang="zh-CN" sz="1200" dirty="0">
                <a:latin typeface="宋体" panose="02010600030101010101" pitchFamily="2" charset="-122"/>
                <a:ea typeface="宋体" panose="02010600030101010101" pitchFamily="2" charset="-122"/>
              </a:rPr>
              <a:t> dev</a:t>
            </a:r>
            <a:r>
              <a:rPr lang="zh-CN" altLang="en-US" sz="1200" dirty="0">
                <a:latin typeface="宋体" panose="02010600030101010101" pitchFamily="2" charset="-122"/>
                <a:ea typeface="宋体" panose="02010600030101010101" pitchFamily="2" charset="-122"/>
              </a:rPr>
              <a:t>是测试版，</a:t>
            </a:r>
            <a:r>
              <a:rPr lang="zh-CN" altLang="zh-CN" sz="1200" dirty="0">
                <a:latin typeface="宋体" panose="02010600030101010101" pitchFamily="2" charset="-122"/>
                <a:ea typeface="宋体" panose="02010600030101010101" pitchFamily="2" charset="-122"/>
              </a:rPr>
              <a:t> kitkat</a:t>
            </a:r>
            <a:r>
              <a:rPr lang="zh-CN" altLang="en-US" sz="1200" dirty="0">
                <a:latin typeface="宋体" panose="02010600030101010101" pitchFamily="2" charset="-122"/>
                <a:ea typeface="宋体" panose="02010600030101010101" pitchFamily="2" charset="-122"/>
              </a:rPr>
              <a:t>是安卓</a:t>
            </a:r>
            <a:r>
              <a:rPr lang="en-US" altLang="zh-CN" sz="1200" dirty="0">
                <a:latin typeface="宋体" panose="02010600030101010101" pitchFamily="2" charset="-122"/>
                <a:ea typeface="宋体" panose="02010600030101010101" pitchFamily="2" charset="-122"/>
              </a:rPr>
              <a:t>4.x</a:t>
            </a:r>
            <a:r>
              <a:rPr lang="zh-CN" altLang="en-US" sz="1200" dirty="0">
                <a:latin typeface="宋体" panose="02010600030101010101" pitchFamily="2" charset="-122"/>
                <a:ea typeface="宋体" panose="02010600030101010101" pitchFamily="2" charset="-122"/>
              </a:rPr>
              <a:t>版</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FongMi</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的版本很多。根据软件版本和支持的爬虫种类排列组合出来了很多种同时也有手机版，版本号和</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TV</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版完全相同，包名一样，互相覆盖不共存。</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下面是版本介绍，涂色的是常用版本</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p:txBody>
      </p:sp>
      <p:graphicFrame>
        <p:nvGraphicFramePr>
          <p:cNvPr id="47" name="表格 46">
            <a:extLst>
              <a:ext uri="{FF2B5EF4-FFF2-40B4-BE49-F238E27FC236}">
                <a16:creationId xmlns:a16="http://schemas.microsoft.com/office/drawing/2014/main" id="{A3BCAB1A-FF90-0B49-691F-E3271A15229F}"/>
              </a:ext>
            </a:extLst>
          </p:cNvPr>
          <p:cNvGraphicFramePr>
            <a:graphicFrameLocks noGrp="1"/>
          </p:cNvGraphicFramePr>
          <p:nvPr>
            <p:extLst>
              <p:ext uri="{D42A27DB-BD31-4B8C-83A1-F6EECF244321}">
                <p14:modId xmlns:p14="http://schemas.microsoft.com/office/powerpoint/2010/main" val="1977543339"/>
              </p:ext>
            </p:extLst>
          </p:nvPr>
        </p:nvGraphicFramePr>
        <p:xfrm>
          <a:off x="4630995" y="2625002"/>
          <a:ext cx="6906752" cy="3515568"/>
        </p:xfrm>
        <a:graphic>
          <a:graphicData uri="http://schemas.openxmlformats.org/drawingml/2006/table">
            <a:tbl>
              <a:tblPr firstRow="1" bandRow="1">
                <a:tableStyleId>{5C22544A-7EE6-4342-B048-85BDC9FD1C3A}</a:tableStyleId>
              </a:tblPr>
              <a:tblGrid>
                <a:gridCol w="2402926">
                  <a:extLst>
                    <a:ext uri="{9D8B030D-6E8A-4147-A177-3AD203B41FA5}">
                      <a16:colId xmlns:a16="http://schemas.microsoft.com/office/drawing/2014/main" val="207386855"/>
                    </a:ext>
                  </a:extLst>
                </a:gridCol>
                <a:gridCol w="2056111">
                  <a:extLst>
                    <a:ext uri="{9D8B030D-6E8A-4147-A177-3AD203B41FA5}">
                      <a16:colId xmlns:a16="http://schemas.microsoft.com/office/drawing/2014/main" val="3819768292"/>
                    </a:ext>
                  </a:extLst>
                </a:gridCol>
                <a:gridCol w="2447715">
                  <a:extLst>
                    <a:ext uri="{9D8B030D-6E8A-4147-A177-3AD203B41FA5}">
                      <a16:colId xmlns:a16="http://schemas.microsoft.com/office/drawing/2014/main" val="22310118"/>
                    </a:ext>
                  </a:extLst>
                </a:gridCol>
              </a:tblGrid>
              <a:tr h="281128">
                <a:tc>
                  <a:txBody>
                    <a:bodyPr/>
                    <a:lstStyle/>
                    <a:p>
                      <a:r>
                        <a:rPr lang="zh-CN" altLang="en-US" sz="1200" dirty="0">
                          <a:latin typeface="宋体" panose="02010600030101010101" pitchFamily="2" charset="-122"/>
                          <a:ea typeface="宋体" panose="02010600030101010101" pitchFamily="2" charset="-122"/>
                        </a:rPr>
                        <a:t>版本名称</a:t>
                      </a:r>
                    </a:p>
                  </a:txBody>
                  <a:tcPr/>
                </a:tc>
                <a:tc>
                  <a:txBody>
                    <a:bodyPr/>
                    <a:lstStyle/>
                    <a:p>
                      <a:r>
                        <a:rPr lang="zh-CN" altLang="en-US" sz="1200" dirty="0">
                          <a:latin typeface="宋体" panose="02010600030101010101" pitchFamily="2" charset="-122"/>
                          <a:ea typeface="宋体" panose="02010600030101010101" pitchFamily="2" charset="-122"/>
                        </a:rPr>
                        <a:t>版本解释</a:t>
                      </a:r>
                    </a:p>
                  </a:txBody>
                  <a:tcPr/>
                </a:tc>
                <a:tc>
                  <a:txBody>
                    <a:bodyPr/>
                    <a:lstStyle/>
                    <a:p>
                      <a:r>
                        <a:rPr lang="zh-CN" altLang="en-US" sz="1200" dirty="0">
                          <a:latin typeface="宋体" panose="02010600030101010101" pitchFamily="2" charset="-122"/>
                          <a:ea typeface="宋体" panose="02010600030101010101" pitchFamily="2" charset="-122"/>
                        </a:rPr>
                        <a:t>使用范围</a:t>
                      </a:r>
                    </a:p>
                  </a:txBody>
                  <a:tcPr/>
                </a:tc>
                <a:extLst>
                  <a:ext uri="{0D108BD9-81ED-4DB2-BD59-A6C34878D82A}">
                    <a16:rowId xmlns:a16="http://schemas.microsoft.com/office/drawing/2014/main" val="2120635004"/>
                  </a:ext>
                </a:extLst>
              </a:tr>
              <a:tr h="281128">
                <a:tc>
                  <a:txBody>
                    <a:bodyPr/>
                    <a:lstStyle/>
                    <a:p>
                      <a:pPr marL="0" algn="l" defTabSz="914400" rtl="0" eaLnBrk="1" latinLnBrk="0" hangingPunct="1"/>
                      <a:r>
                        <a:rPr lang="en-US" altLang="zh-CN" sz="1200" kern="1200" dirty="0">
                          <a:solidFill>
                            <a:schemeClr val="dk1"/>
                          </a:solidFill>
                          <a:latin typeface="宋体" panose="02010600030101010101" pitchFamily="2" charset="-122"/>
                          <a:ea typeface="宋体" panose="02010600030101010101" pitchFamily="2" charset="-122"/>
                          <a:cs typeface="+mn-cs"/>
                        </a:rPr>
                        <a:t>leanback-java-arm64_v8a.apk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noFill/>
                  </a:tcPr>
                </a:tc>
                <a:tc>
                  <a:txBody>
                    <a:bodyPr/>
                    <a:lstStyle/>
                    <a:p>
                      <a:r>
                        <a:rPr lang="en-US" altLang="zh-CN" sz="1200" dirty="0">
                          <a:latin typeface="宋体" panose="02010600030101010101" pitchFamily="2" charset="-122"/>
                          <a:ea typeface="宋体" panose="02010600030101010101" pitchFamily="2" charset="-122"/>
                        </a:rPr>
                        <a:t>32</a:t>
                      </a:r>
                      <a:r>
                        <a:rPr lang="zh-CN" altLang="en-US" sz="1200" dirty="0">
                          <a:latin typeface="宋体" panose="02010600030101010101" pitchFamily="2" charset="-122"/>
                          <a:ea typeface="宋体" panose="02010600030101010101" pitchFamily="2" charset="-122"/>
                        </a:rPr>
                        <a:t>位</a:t>
                      </a:r>
                      <a:r>
                        <a:rPr lang="en-US" altLang="zh-CN" sz="1200" dirty="0">
                          <a:latin typeface="宋体" panose="02010600030101010101" pitchFamily="2" charset="-122"/>
                          <a:ea typeface="宋体" panose="02010600030101010101" pitchFamily="2" charset="-122"/>
                        </a:rPr>
                        <a:t>java</a:t>
                      </a:r>
                      <a:r>
                        <a:rPr lang="zh-CN" altLang="en-US" sz="1200" dirty="0">
                          <a:latin typeface="宋体" panose="02010600030101010101" pitchFamily="2" charset="-122"/>
                          <a:ea typeface="宋体" panose="02010600030101010101" pitchFamily="2" charset="-122"/>
                        </a:rPr>
                        <a:t>爬虫</a:t>
                      </a:r>
                      <a:r>
                        <a:rPr lang="en-US" altLang="zh-CN" sz="1200" dirty="0">
                          <a:latin typeface="宋体" panose="02010600030101010101" pitchFamily="2" charset="-122"/>
                          <a:ea typeface="宋体" panose="02010600030101010101" pitchFamily="2" charset="-122"/>
                        </a:rPr>
                        <a:t>TV</a:t>
                      </a:r>
                      <a:r>
                        <a:rPr lang="zh-CN" altLang="en-US" sz="1200" dirty="0">
                          <a:latin typeface="宋体" panose="02010600030101010101" pitchFamily="2" charset="-122"/>
                          <a:ea typeface="宋体" panose="02010600030101010101" pitchFamily="2" charset="-122"/>
                        </a:rPr>
                        <a:t>版</a:t>
                      </a:r>
                    </a:p>
                  </a:txBody>
                  <a:tcPr>
                    <a:noFill/>
                  </a:tcPr>
                </a:tc>
                <a:tc>
                  <a:txBody>
                    <a:bodyPr/>
                    <a:lstStyle/>
                    <a:p>
                      <a:r>
                        <a:rPr lang="zh-CN" altLang="en-US" sz="1200" dirty="0">
                          <a:latin typeface="宋体" panose="02010600030101010101" pitchFamily="2" charset="-122"/>
                          <a:ea typeface="宋体" panose="02010600030101010101" pitchFamily="2" charset="-122"/>
                        </a:rPr>
                        <a:t>旧版电视</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机顶盒</a:t>
                      </a:r>
                    </a:p>
                  </a:txBody>
                  <a:tcPr>
                    <a:noFill/>
                  </a:tcPr>
                </a:tc>
                <a:extLst>
                  <a:ext uri="{0D108BD9-81ED-4DB2-BD59-A6C34878D82A}">
                    <a16:rowId xmlns:a16="http://schemas.microsoft.com/office/drawing/2014/main" val="3336325392"/>
                  </a:ext>
                </a:extLst>
              </a:tr>
              <a:tr h="281128">
                <a:tc>
                  <a:txBody>
                    <a:bodyPr/>
                    <a:lstStyle/>
                    <a:p>
                      <a:pPr marL="0" algn="l" defTabSz="914400" rtl="0" eaLnBrk="1" latinLnBrk="0" hangingPunct="1"/>
                      <a:r>
                        <a:rPr lang="en-US" altLang="zh-CN" sz="1200" kern="1200" dirty="0">
                          <a:solidFill>
                            <a:schemeClr val="dk1"/>
                          </a:solidFill>
                          <a:latin typeface="宋体" panose="02010600030101010101" pitchFamily="2" charset="-122"/>
                          <a:ea typeface="宋体" panose="02010600030101010101" pitchFamily="2" charset="-122"/>
                          <a:cs typeface="+mn-cs"/>
                        </a:rPr>
                        <a:t>leanback-java-armeabi_v7a.apk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tc>
                <a:tc>
                  <a:txBody>
                    <a:bodyPr/>
                    <a:lstStyle/>
                    <a:p>
                      <a:r>
                        <a:rPr lang="en-US" altLang="zh-CN" sz="1200" dirty="0">
                          <a:latin typeface="宋体" panose="02010600030101010101" pitchFamily="2" charset="-122"/>
                          <a:ea typeface="宋体" panose="02010600030101010101" pitchFamily="2" charset="-122"/>
                        </a:rPr>
                        <a:t>64</a:t>
                      </a:r>
                      <a:r>
                        <a:rPr lang="zh-CN" altLang="en-US" sz="1200" dirty="0">
                          <a:latin typeface="宋体" panose="02010600030101010101" pitchFamily="2" charset="-122"/>
                          <a:ea typeface="宋体" panose="02010600030101010101" pitchFamily="2" charset="-122"/>
                        </a:rPr>
                        <a:t>位</a:t>
                      </a:r>
                      <a:r>
                        <a:rPr lang="en-US" altLang="zh-CN" sz="1200" dirty="0">
                          <a:latin typeface="宋体" panose="02010600030101010101" pitchFamily="2" charset="-122"/>
                          <a:ea typeface="宋体" panose="02010600030101010101" pitchFamily="2" charset="-122"/>
                        </a:rPr>
                        <a:t>java</a:t>
                      </a:r>
                      <a:r>
                        <a:rPr lang="zh-CN" altLang="en-US" sz="1200" dirty="0">
                          <a:latin typeface="宋体" panose="02010600030101010101" pitchFamily="2" charset="-122"/>
                          <a:ea typeface="宋体" panose="02010600030101010101" pitchFamily="2" charset="-122"/>
                        </a:rPr>
                        <a:t>爬虫</a:t>
                      </a:r>
                      <a:r>
                        <a:rPr lang="en-US" altLang="zh-CN" sz="1200" dirty="0">
                          <a:latin typeface="宋体" panose="02010600030101010101" pitchFamily="2" charset="-122"/>
                          <a:ea typeface="宋体" panose="02010600030101010101" pitchFamily="2" charset="-122"/>
                        </a:rPr>
                        <a:t>TV</a:t>
                      </a:r>
                      <a:r>
                        <a:rPr lang="zh-CN" altLang="en-US" sz="1200" dirty="0">
                          <a:latin typeface="宋体" panose="02010600030101010101" pitchFamily="2" charset="-122"/>
                          <a:ea typeface="宋体" panose="02010600030101010101" pitchFamily="2" charset="-122"/>
                        </a:rPr>
                        <a:t>版</a:t>
                      </a:r>
                    </a:p>
                  </a:txBody>
                  <a:tcPr/>
                </a:tc>
                <a:tc>
                  <a:txBody>
                    <a:bodyPr/>
                    <a:lstStyle/>
                    <a:p>
                      <a:r>
                        <a:rPr lang="zh-CN" altLang="en-US" sz="1200" dirty="0">
                          <a:latin typeface="宋体" panose="02010600030101010101" pitchFamily="2" charset="-122"/>
                          <a:ea typeface="宋体" panose="02010600030101010101" pitchFamily="2" charset="-122"/>
                        </a:rPr>
                        <a:t>旧版</a:t>
                      </a:r>
                      <a:r>
                        <a:rPr lang="en-US" altLang="zh-CN" sz="1200" dirty="0">
                          <a:latin typeface="宋体" panose="02010600030101010101" pitchFamily="2" charset="-122"/>
                          <a:ea typeface="宋体" panose="02010600030101010101" pitchFamily="2" charset="-122"/>
                        </a:rPr>
                        <a:t>64</a:t>
                      </a:r>
                      <a:r>
                        <a:rPr lang="zh-CN" altLang="en-US" sz="1200" dirty="0">
                          <a:latin typeface="宋体" panose="02010600030101010101" pitchFamily="2" charset="-122"/>
                          <a:ea typeface="宋体" panose="02010600030101010101" pitchFamily="2" charset="-122"/>
                        </a:rPr>
                        <a:t>位电视</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机顶盒不常用</a:t>
                      </a:r>
                    </a:p>
                  </a:txBody>
                  <a:tcPr/>
                </a:tc>
                <a:extLst>
                  <a:ext uri="{0D108BD9-81ED-4DB2-BD59-A6C34878D82A}">
                    <a16:rowId xmlns:a16="http://schemas.microsoft.com/office/drawing/2014/main" val="138227217"/>
                  </a:ext>
                </a:extLst>
              </a:tr>
              <a:tr h="281128">
                <a:tc>
                  <a:txBody>
                    <a:bodyPr/>
                    <a:lstStyle/>
                    <a:p>
                      <a:pPr marL="0" algn="l" defTabSz="914400" rtl="0" eaLnBrk="1" latinLnBrk="0" hangingPunct="1"/>
                      <a:r>
                        <a:rPr lang="en-US" altLang="zh-CN" sz="1200" kern="1200" dirty="0">
                          <a:solidFill>
                            <a:schemeClr val="dk1"/>
                          </a:solidFill>
                          <a:latin typeface="宋体" panose="02010600030101010101" pitchFamily="2" charset="-122"/>
                          <a:ea typeface="宋体" panose="02010600030101010101" pitchFamily="2" charset="-122"/>
                          <a:cs typeface="+mn-cs"/>
                        </a:rPr>
                        <a:t>leanback-python-arm64_v8a.apk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宋体" panose="02010600030101010101" pitchFamily="2" charset="-122"/>
                          <a:ea typeface="宋体" panose="02010600030101010101" pitchFamily="2" charset="-122"/>
                        </a:rPr>
                        <a:t>32</a:t>
                      </a:r>
                      <a:r>
                        <a:rPr lang="zh-CN" altLang="en-US" sz="1200" dirty="0">
                          <a:latin typeface="宋体" panose="02010600030101010101" pitchFamily="2" charset="-122"/>
                          <a:ea typeface="宋体" panose="02010600030101010101" pitchFamily="2" charset="-122"/>
                        </a:rPr>
                        <a:t>位</a:t>
                      </a:r>
                      <a:r>
                        <a:rPr lang="en-US" altLang="zh-CN" sz="1200" dirty="0" err="1">
                          <a:latin typeface="宋体" panose="02010600030101010101" pitchFamily="2" charset="-122"/>
                          <a:ea typeface="宋体" panose="02010600030101010101" pitchFamily="2" charset="-122"/>
                        </a:rPr>
                        <a:t>java+python</a:t>
                      </a:r>
                      <a:r>
                        <a:rPr lang="zh-CN" altLang="en-US" sz="1200" dirty="0">
                          <a:latin typeface="宋体" panose="02010600030101010101" pitchFamily="2" charset="-122"/>
                          <a:ea typeface="宋体" panose="02010600030101010101" pitchFamily="2" charset="-122"/>
                        </a:rPr>
                        <a:t>爬虫</a:t>
                      </a:r>
                      <a:r>
                        <a:rPr lang="en-US" altLang="zh-CN" sz="1200" dirty="0">
                          <a:latin typeface="宋体" panose="02010600030101010101" pitchFamily="2" charset="-122"/>
                          <a:ea typeface="宋体" panose="02010600030101010101" pitchFamily="2" charset="-122"/>
                        </a:rPr>
                        <a:t>TV</a:t>
                      </a:r>
                      <a:r>
                        <a:rPr lang="zh-CN" altLang="en-US" sz="1200" dirty="0">
                          <a:latin typeface="宋体" panose="02010600030101010101" pitchFamily="2" charset="-122"/>
                          <a:ea typeface="宋体" panose="02010600030101010101" pitchFamily="2" charset="-122"/>
                        </a:rPr>
                        <a:t>版</a:t>
                      </a:r>
                    </a:p>
                  </a:txBody>
                  <a:tcPr>
                    <a:solidFill>
                      <a:srgbClr val="FFFF00"/>
                    </a:solidFill>
                  </a:tcPr>
                </a:tc>
                <a:tc>
                  <a:txBody>
                    <a:bodyPr/>
                    <a:lstStyle/>
                    <a:p>
                      <a:r>
                        <a:rPr lang="zh-CN" altLang="en-US" sz="1200" dirty="0">
                          <a:latin typeface="宋体" panose="02010600030101010101" pitchFamily="2" charset="-122"/>
                          <a:ea typeface="宋体" panose="02010600030101010101" pitchFamily="2" charset="-122"/>
                        </a:rPr>
                        <a:t>比较新的电视</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机顶盒</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一般都是</a:t>
                      </a:r>
                      <a:r>
                        <a:rPr lang="en-US" altLang="zh-CN" sz="1200" dirty="0">
                          <a:latin typeface="宋体" panose="02010600030101010101" pitchFamily="2" charset="-122"/>
                          <a:ea typeface="宋体" panose="02010600030101010101" pitchFamily="2" charset="-122"/>
                        </a:rPr>
                        <a:t>32</a:t>
                      </a:r>
                      <a:r>
                        <a:rPr lang="zh-CN" altLang="en-US" sz="1200" dirty="0">
                          <a:latin typeface="宋体" panose="02010600030101010101" pitchFamily="2" charset="-122"/>
                          <a:ea typeface="宋体" panose="02010600030101010101" pitchFamily="2" charset="-122"/>
                        </a:rPr>
                        <a:t>位系统，常用版本</a:t>
                      </a:r>
                    </a:p>
                  </a:txBody>
                  <a:tcPr>
                    <a:solidFill>
                      <a:srgbClr val="FFFF00"/>
                    </a:solidFill>
                  </a:tcPr>
                </a:tc>
                <a:extLst>
                  <a:ext uri="{0D108BD9-81ED-4DB2-BD59-A6C34878D82A}">
                    <a16:rowId xmlns:a16="http://schemas.microsoft.com/office/drawing/2014/main" val="2786942590"/>
                  </a:ext>
                </a:extLst>
              </a:tr>
              <a:tr h="281128">
                <a:tc>
                  <a:txBody>
                    <a:bodyPr/>
                    <a:lstStyle/>
                    <a:p>
                      <a:pPr marL="0" algn="l" defTabSz="914400" rtl="0" eaLnBrk="1" latinLnBrk="0" hangingPunct="1"/>
                      <a:r>
                        <a:rPr lang="en-US" altLang="zh-CN" sz="1200" kern="1200" dirty="0">
                          <a:solidFill>
                            <a:schemeClr val="dk1"/>
                          </a:solidFill>
                          <a:latin typeface="宋体" panose="02010600030101010101" pitchFamily="2" charset="-122"/>
                          <a:ea typeface="宋体" panose="02010600030101010101" pitchFamily="2" charset="-122"/>
                          <a:cs typeface="+mn-cs"/>
                        </a:rPr>
                        <a:t>leanback-python-armeabi_v7a.apk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宋体" panose="02010600030101010101" pitchFamily="2" charset="-122"/>
                          <a:ea typeface="宋体" panose="02010600030101010101" pitchFamily="2" charset="-122"/>
                        </a:rPr>
                        <a:t>64</a:t>
                      </a:r>
                      <a:r>
                        <a:rPr lang="zh-CN" altLang="en-US" sz="1200" dirty="0">
                          <a:latin typeface="宋体" panose="02010600030101010101" pitchFamily="2" charset="-122"/>
                          <a:ea typeface="宋体" panose="02010600030101010101" pitchFamily="2" charset="-122"/>
                        </a:rPr>
                        <a:t>位</a:t>
                      </a:r>
                      <a:r>
                        <a:rPr lang="en-US" altLang="zh-CN" sz="1200" dirty="0" err="1">
                          <a:latin typeface="宋体" panose="02010600030101010101" pitchFamily="2" charset="-122"/>
                          <a:ea typeface="宋体" panose="02010600030101010101" pitchFamily="2" charset="-122"/>
                        </a:rPr>
                        <a:t>java+python</a:t>
                      </a:r>
                      <a:r>
                        <a:rPr lang="zh-CN" altLang="en-US" sz="1200" dirty="0">
                          <a:latin typeface="宋体" panose="02010600030101010101" pitchFamily="2" charset="-122"/>
                          <a:ea typeface="宋体" panose="02010600030101010101" pitchFamily="2" charset="-122"/>
                        </a:rPr>
                        <a:t>爬虫</a:t>
                      </a:r>
                      <a:r>
                        <a:rPr lang="en-US" altLang="zh-CN" sz="1200" dirty="0">
                          <a:latin typeface="宋体" panose="02010600030101010101" pitchFamily="2" charset="-122"/>
                          <a:ea typeface="宋体" panose="02010600030101010101" pitchFamily="2" charset="-122"/>
                        </a:rPr>
                        <a:t>TV</a:t>
                      </a:r>
                      <a:r>
                        <a:rPr lang="zh-CN" altLang="en-US" sz="1200" dirty="0">
                          <a:latin typeface="宋体" panose="02010600030101010101" pitchFamily="2" charset="-122"/>
                          <a:ea typeface="宋体" panose="02010600030101010101" pitchFamily="2" charset="-122"/>
                        </a:rPr>
                        <a:t>版</a:t>
                      </a:r>
                    </a:p>
                  </a:txBody>
                  <a:tcPr/>
                </a:tc>
                <a:tc>
                  <a:txBody>
                    <a:bodyPr/>
                    <a:lstStyle/>
                    <a:p>
                      <a:r>
                        <a:rPr lang="zh-CN" altLang="en-US" sz="1200" dirty="0">
                          <a:latin typeface="宋体" panose="02010600030101010101" pitchFamily="2" charset="-122"/>
                          <a:ea typeface="宋体" panose="02010600030101010101" pitchFamily="2" charset="-122"/>
                        </a:rPr>
                        <a:t>部分华为和联发科芯片的电视机、瑞芯微的部分机顶盒是</a:t>
                      </a:r>
                      <a:r>
                        <a:rPr lang="en-US" altLang="zh-CN" sz="1200" dirty="0">
                          <a:latin typeface="宋体" panose="02010600030101010101" pitchFamily="2" charset="-122"/>
                          <a:ea typeface="宋体" panose="02010600030101010101" pitchFamily="2" charset="-122"/>
                        </a:rPr>
                        <a:t>64</a:t>
                      </a:r>
                      <a:r>
                        <a:rPr lang="zh-CN" altLang="en-US" sz="1200" dirty="0">
                          <a:latin typeface="宋体" panose="02010600030101010101" pitchFamily="2" charset="-122"/>
                          <a:ea typeface="宋体" panose="02010600030101010101" pitchFamily="2" charset="-122"/>
                        </a:rPr>
                        <a:t>位系统</a:t>
                      </a:r>
                    </a:p>
                  </a:txBody>
                  <a:tcPr/>
                </a:tc>
                <a:extLst>
                  <a:ext uri="{0D108BD9-81ED-4DB2-BD59-A6C34878D82A}">
                    <a16:rowId xmlns:a16="http://schemas.microsoft.com/office/drawing/2014/main" val="1329351281"/>
                  </a:ext>
                </a:extLst>
              </a:tr>
              <a:tr h="281128">
                <a:tc>
                  <a:txBody>
                    <a:bodyPr/>
                    <a:lstStyle/>
                    <a:p>
                      <a:pPr marL="0" algn="l" defTabSz="914400" rtl="0" eaLnBrk="1" latinLnBrk="0" hangingPunct="1"/>
                      <a:r>
                        <a:rPr lang="en-US" altLang="zh-CN" sz="1200" kern="1200" dirty="0">
                          <a:solidFill>
                            <a:schemeClr val="dk1"/>
                          </a:solidFill>
                          <a:latin typeface="宋体" panose="02010600030101010101" pitchFamily="2" charset="-122"/>
                          <a:ea typeface="宋体" panose="02010600030101010101" pitchFamily="2" charset="-122"/>
                          <a:cs typeface="+mn-cs"/>
                        </a:rPr>
                        <a:t>mobile-java-arm64_v8a.apk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tc>
                <a:tc>
                  <a:txBody>
                    <a:bodyPr/>
                    <a:lstStyle/>
                    <a:p>
                      <a:r>
                        <a:rPr lang="en-US" altLang="zh-CN" sz="1200" dirty="0">
                          <a:latin typeface="宋体" panose="02010600030101010101" pitchFamily="2" charset="-122"/>
                          <a:ea typeface="宋体" panose="02010600030101010101" pitchFamily="2" charset="-122"/>
                        </a:rPr>
                        <a:t>32</a:t>
                      </a:r>
                      <a:r>
                        <a:rPr lang="zh-CN" altLang="en-US" sz="1200" dirty="0">
                          <a:latin typeface="宋体" panose="02010600030101010101" pitchFamily="2" charset="-122"/>
                          <a:ea typeface="宋体" panose="02010600030101010101" pitchFamily="2" charset="-122"/>
                        </a:rPr>
                        <a:t>位</a:t>
                      </a:r>
                      <a:r>
                        <a:rPr lang="en-US" altLang="zh-CN" sz="1200" dirty="0">
                          <a:latin typeface="宋体" panose="02010600030101010101" pitchFamily="2" charset="-122"/>
                          <a:ea typeface="宋体" panose="02010600030101010101" pitchFamily="2" charset="-122"/>
                        </a:rPr>
                        <a:t>java</a:t>
                      </a:r>
                      <a:r>
                        <a:rPr lang="zh-CN" altLang="en-US" sz="1200" dirty="0">
                          <a:latin typeface="宋体" panose="02010600030101010101" pitchFamily="2" charset="-122"/>
                          <a:ea typeface="宋体" panose="02010600030101010101" pitchFamily="2" charset="-122"/>
                        </a:rPr>
                        <a:t>爬虫手机版</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宋体" panose="02010600030101010101" pitchFamily="2" charset="-122"/>
                          <a:ea typeface="宋体" panose="02010600030101010101" pitchFamily="2" charset="-122"/>
                        </a:rPr>
                        <a:t>比较旧的手机不常用</a:t>
                      </a:r>
                    </a:p>
                  </a:txBody>
                  <a:tcPr/>
                </a:tc>
                <a:extLst>
                  <a:ext uri="{0D108BD9-81ED-4DB2-BD59-A6C34878D82A}">
                    <a16:rowId xmlns:a16="http://schemas.microsoft.com/office/drawing/2014/main" val="4022798632"/>
                  </a:ext>
                </a:extLst>
              </a:tr>
              <a:tr h="281128">
                <a:tc>
                  <a:txBody>
                    <a:bodyPr/>
                    <a:lstStyle/>
                    <a:p>
                      <a:pPr marL="0" algn="l" defTabSz="914400" rtl="0" eaLnBrk="1" latinLnBrk="0" hangingPunct="1"/>
                      <a:r>
                        <a:rPr lang="en-US" altLang="zh-CN" sz="1200" kern="1200" dirty="0">
                          <a:solidFill>
                            <a:schemeClr val="dk1"/>
                          </a:solidFill>
                          <a:latin typeface="宋体" panose="02010600030101010101" pitchFamily="2" charset="-122"/>
                          <a:ea typeface="宋体" panose="02010600030101010101" pitchFamily="2" charset="-122"/>
                          <a:cs typeface="+mn-cs"/>
                        </a:rPr>
                        <a:t>mobile-java-arm64_v8a.apk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tc>
                <a:tc>
                  <a:txBody>
                    <a:bodyPr/>
                    <a:lstStyle/>
                    <a:p>
                      <a:r>
                        <a:rPr lang="en-US" altLang="zh-CN" sz="1200" dirty="0">
                          <a:latin typeface="宋体" panose="02010600030101010101" pitchFamily="2" charset="-122"/>
                          <a:ea typeface="宋体" panose="02010600030101010101" pitchFamily="2" charset="-122"/>
                        </a:rPr>
                        <a:t>64</a:t>
                      </a:r>
                      <a:r>
                        <a:rPr lang="zh-CN" altLang="en-US" sz="1200" dirty="0">
                          <a:latin typeface="宋体" panose="02010600030101010101" pitchFamily="2" charset="-122"/>
                          <a:ea typeface="宋体" panose="02010600030101010101" pitchFamily="2" charset="-122"/>
                        </a:rPr>
                        <a:t>位</a:t>
                      </a:r>
                      <a:r>
                        <a:rPr lang="en-US" altLang="zh-CN" sz="1200" dirty="0">
                          <a:latin typeface="宋体" panose="02010600030101010101" pitchFamily="2" charset="-122"/>
                          <a:ea typeface="宋体" panose="02010600030101010101" pitchFamily="2" charset="-122"/>
                        </a:rPr>
                        <a:t>java</a:t>
                      </a:r>
                      <a:r>
                        <a:rPr lang="zh-CN" altLang="en-US" sz="1200" dirty="0">
                          <a:latin typeface="宋体" panose="02010600030101010101" pitchFamily="2" charset="-122"/>
                          <a:ea typeface="宋体" panose="02010600030101010101" pitchFamily="2" charset="-122"/>
                        </a:rPr>
                        <a:t>爬虫手机版</a:t>
                      </a:r>
                    </a:p>
                  </a:txBody>
                  <a:tcPr/>
                </a:tc>
                <a:tc>
                  <a:txBody>
                    <a:bodyPr/>
                    <a:lstStyle/>
                    <a:p>
                      <a:r>
                        <a:rPr lang="zh-CN" altLang="en-US" sz="1200" dirty="0">
                          <a:latin typeface="宋体" panose="02010600030101010101" pitchFamily="2" charset="-122"/>
                          <a:ea typeface="宋体" panose="02010600030101010101" pitchFamily="2" charset="-122"/>
                        </a:rPr>
                        <a:t>比较旧的手机</a:t>
                      </a:r>
                    </a:p>
                  </a:txBody>
                  <a:tcPr/>
                </a:tc>
                <a:extLst>
                  <a:ext uri="{0D108BD9-81ED-4DB2-BD59-A6C34878D82A}">
                    <a16:rowId xmlns:a16="http://schemas.microsoft.com/office/drawing/2014/main" val="1884453871"/>
                  </a:ext>
                </a:extLst>
              </a:tr>
              <a:tr h="281128">
                <a:tc>
                  <a:txBody>
                    <a:bodyPr/>
                    <a:lstStyle/>
                    <a:p>
                      <a:pPr marL="0" algn="l" defTabSz="914400" rtl="0" eaLnBrk="1" latinLnBrk="0" hangingPunct="1"/>
                      <a:r>
                        <a:rPr lang="en-US" altLang="zh-CN" sz="1200" kern="1200" dirty="0">
                          <a:solidFill>
                            <a:schemeClr val="dk1"/>
                          </a:solidFill>
                          <a:latin typeface="宋体" panose="02010600030101010101" pitchFamily="2" charset="-122"/>
                          <a:ea typeface="宋体" panose="02010600030101010101" pitchFamily="2" charset="-122"/>
                          <a:cs typeface="+mn-cs"/>
                        </a:rPr>
                        <a:t>mobile-python-arm64_v8a.apk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宋体" panose="02010600030101010101" pitchFamily="2" charset="-122"/>
                          <a:ea typeface="宋体" panose="02010600030101010101" pitchFamily="2" charset="-122"/>
                        </a:rPr>
                        <a:t>32</a:t>
                      </a:r>
                      <a:r>
                        <a:rPr lang="zh-CN" altLang="en-US" sz="1200" dirty="0">
                          <a:latin typeface="宋体" panose="02010600030101010101" pitchFamily="2" charset="-122"/>
                          <a:ea typeface="宋体" panose="02010600030101010101" pitchFamily="2" charset="-122"/>
                        </a:rPr>
                        <a:t>位</a:t>
                      </a:r>
                      <a:r>
                        <a:rPr lang="en-US" altLang="zh-CN" sz="1200" dirty="0" err="1">
                          <a:latin typeface="宋体" panose="02010600030101010101" pitchFamily="2" charset="-122"/>
                          <a:ea typeface="宋体" panose="02010600030101010101" pitchFamily="2" charset="-122"/>
                        </a:rPr>
                        <a:t>java+python</a:t>
                      </a:r>
                      <a:r>
                        <a:rPr lang="zh-CN" altLang="en-US" sz="1200" dirty="0">
                          <a:latin typeface="宋体" panose="02010600030101010101" pitchFamily="2" charset="-122"/>
                          <a:ea typeface="宋体" panose="02010600030101010101" pitchFamily="2" charset="-122"/>
                        </a:rPr>
                        <a:t>爬虫手机版</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宋体" panose="02010600030101010101" pitchFamily="2" charset="-122"/>
                          <a:ea typeface="宋体" panose="02010600030101010101" pitchFamily="2" charset="-122"/>
                        </a:rPr>
                        <a:t>比较旧的手机不常用</a:t>
                      </a:r>
                    </a:p>
                  </a:txBody>
                  <a:tcPr/>
                </a:tc>
                <a:extLst>
                  <a:ext uri="{0D108BD9-81ED-4DB2-BD59-A6C34878D82A}">
                    <a16:rowId xmlns:a16="http://schemas.microsoft.com/office/drawing/2014/main" val="4109208152"/>
                  </a:ext>
                </a:extLst>
              </a:tr>
              <a:tr h="281128">
                <a:tc>
                  <a:txBody>
                    <a:bodyPr/>
                    <a:lstStyle/>
                    <a:p>
                      <a:pPr marL="0" algn="l" defTabSz="914400" rtl="0" eaLnBrk="1" latinLnBrk="0" hangingPunct="1"/>
                      <a:r>
                        <a:rPr lang="en-US" altLang="zh-CN" sz="1200" kern="1200" dirty="0">
                          <a:solidFill>
                            <a:schemeClr val="dk1"/>
                          </a:solidFill>
                          <a:latin typeface="宋体" panose="02010600030101010101" pitchFamily="2" charset="-122"/>
                          <a:ea typeface="宋体" panose="02010600030101010101" pitchFamily="2" charset="-122"/>
                          <a:cs typeface="+mn-cs"/>
                        </a:rPr>
                        <a:t>mobile-python-armeabi_v7a.apk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宋体" panose="02010600030101010101" pitchFamily="2" charset="-122"/>
                          <a:ea typeface="宋体" panose="02010600030101010101" pitchFamily="2" charset="-122"/>
                        </a:rPr>
                        <a:t>64</a:t>
                      </a:r>
                      <a:r>
                        <a:rPr lang="zh-CN" altLang="en-US" sz="1200" dirty="0">
                          <a:latin typeface="宋体" panose="02010600030101010101" pitchFamily="2" charset="-122"/>
                          <a:ea typeface="宋体" panose="02010600030101010101" pitchFamily="2" charset="-122"/>
                        </a:rPr>
                        <a:t>位</a:t>
                      </a:r>
                      <a:r>
                        <a:rPr lang="en-US" altLang="zh-CN" sz="1200" dirty="0" err="1">
                          <a:latin typeface="宋体" panose="02010600030101010101" pitchFamily="2" charset="-122"/>
                          <a:ea typeface="宋体" panose="02010600030101010101" pitchFamily="2" charset="-122"/>
                        </a:rPr>
                        <a:t>java+python</a:t>
                      </a:r>
                      <a:r>
                        <a:rPr lang="zh-CN" altLang="en-US" sz="1200" dirty="0">
                          <a:latin typeface="宋体" panose="02010600030101010101" pitchFamily="2" charset="-122"/>
                          <a:ea typeface="宋体" panose="02010600030101010101" pitchFamily="2" charset="-122"/>
                        </a:rPr>
                        <a:t>爬虫手机版</a:t>
                      </a:r>
                    </a:p>
                  </a:txBody>
                  <a:tcPr>
                    <a:solidFill>
                      <a:srgbClr val="FFFF00"/>
                    </a:solidFill>
                  </a:tcPr>
                </a:tc>
                <a:tc>
                  <a:txBody>
                    <a:bodyPr/>
                    <a:lstStyle/>
                    <a:p>
                      <a:r>
                        <a:rPr lang="zh-CN" altLang="en-US" sz="1200" dirty="0">
                          <a:latin typeface="宋体" panose="02010600030101010101" pitchFamily="2" charset="-122"/>
                          <a:ea typeface="宋体" panose="02010600030101010101" pitchFamily="2" charset="-122"/>
                        </a:rPr>
                        <a:t>比较新的手机，常用版本</a:t>
                      </a:r>
                    </a:p>
                  </a:txBody>
                  <a:tcPr>
                    <a:solidFill>
                      <a:srgbClr val="FFFF00"/>
                    </a:solidFill>
                  </a:tcPr>
                </a:tc>
                <a:extLst>
                  <a:ext uri="{0D108BD9-81ED-4DB2-BD59-A6C34878D82A}">
                    <a16:rowId xmlns:a16="http://schemas.microsoft.com/office/drawing/2014/main" val="137628483"/>
                  </a:ext>
                </a:extLst>
              </a:tr>
              <a:tr h="281128">
                <a:tc>
                  <a:txBody>
                    <a:bodyPr/>
                    <a:lstStyle/>
                    <a:p>
                      <a:pPr marL="0" algn="l" defTabSz="914400" rtl="0" eaLnBrk="1" latinLnBrk="0" hangingPunct="1"/>
                      <a:r>
                        <a:rPr lang="en-US" altLang="zh-CN" sz="1200" kern="1200" dirty="0" err="1">
                          <a:solidFill>
                            <a:schemeClr val="dk1"/>
                          </a:solidFill>
                          <a:latin typeface="宋体" panose="02010600030101010101" pitchFamily="2" charset="-122"/>
                          <a:ea typeface="宋体" panose="02010600030101010101" pitchFamily="2" charset="-122"/>
                          <a:cs typeface="+mn-cs"/>
                        </a:rPr>
                        <a:t>leanback.apk</a:t>
                      </a:r>
                      <a:endParaRPr lang="zh-CN" altLang="en-US" sz="1200" kern="1200" dirty="0">
                        <a:solidFill>
                          <a:schemeClr val="dk1"/>
                        </a:solidFill>
                        <a:latin typeface="宋体" panose="02010600030101010101" pitchFamily="2" charset="-122"/>
                        <a:ea typeface="宋体" panose="02010600030101010101" pitchFamily="2" charset="-122"/>
                        <a:cs typeface="+mn-cs"/>
                      </a:endParaRP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宋体" panose="02010600030101010101" pitchFamily="2" charset="-122"/>
                          <a:ea typeface="宋体" panose="02010600030101010101" pitchFamily="2" charset="-122"/>
                        </a:rPr>
                        <a:t>安卓</a:t>
                      </a:r>
                      <a:r>
                        <a:rPr lang="en-US" altLang="zh-CN" sz="1200" dirty="0">
                          <a:latin typeface="宋体" panose="02010600030101010101" pitchFamily="2" charset="-122"/>
                          <a:ea typeface="宋体" panose="02010600030101010101" pitchFamily="2" charset="-122"/>
                        </a:rPr>
                        <a:t>4.x</a:t>
                      </a:r>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Java</a:t>
                      </a:r>
                      <a:r>
                        <a:rPr lang="zh-CN" altLang="en-US" sz="1200" dirty="0">
                          <a:latin typeface="宋体" panose="02010600030101010101" pitchFamily="2" charset="-122"/>
                          <a:ea typeface="宋体" panose="02010600030101010101" pitchFamily="2" charset="-122"/>
                        </a:rPr>
                        <a:t>爬虫</a:t>
                      </a:r>
                    </a:p>
                  </a:txBody>
                  <a:tcPr>
                    <a:solidFill>
                      <a:srgbClr val="FFFF00"/>
                    </a:solidFill>
                  </a:tcPr>
                </a:tc>
                <a:tc>
                  <a:txBody>
                    <a:bodyPr/>
                    <a:lstStyle/>
                    <a:p>
                      <a:r>
                        <a:rPr lang="zh-CN" altLang="en-US" sz="1200" dirty="0">
                          <a:latin typeface="宋体" panose="02010600030101010101" pitchFamily="2" charset="-122"/>
                          <a:ea typeface="宋体" panose="02010600030101010101" pitchFamily="2" charset="-122"/>
                        </a:rPr>
                        <a:t>安卓</a:t>
                      </a:r>
                      <a:r>
                        <a:rPr lang="en-US" altLang="zh-CN" sz="1200" dirty="0">
                          <a:latin typeface="宋体" panose="02010600030101010101" pitchFamily="2" charset="-122"/>
                          <a:ea typeface="宋体" panose="02010600030101010101" pitchFamily="2" charset="-122"/>
                        </a:rPr>
                        <a:t>4.x</a:t>
                      </a:r>
                      <a:r>
                        <a:rPr lang="zh-CN" altLang="en-US" sz="1200" dirty="0">
                          <a:latin typeface="宋体" panose="02010600030101010101" pitchFamily="2" charset="-122"/>
                          <a:ea typeface="宋体" panose="02010600030101010101" pitchFamily="2" charset="-122"/>
                        </a:rPr>
                        <a:t>设备，最后一版</a:t>
                      </a:r>
                      <a:r>
                        <a:rPr lang="en-US" altLang="zh-CN" sz="1200" dirty="0">
                          <a:latin typeface="宋体" panose="02010600030101010101" pitchFamily="2" charset="-122"/>
                          <a:ea typeface="宋体" panose="02010600030101010101" pitchFamily="2" charset="-122"/>
                        </a:rPr>
                        <a:t>2.2.0a</a:t>
                      </a:r>
                      <a:endParaRPr lang="zh-CN" altLang="en-US" sz="1200" dirty="0">
                        <a:latin typeface="宋体" panose="02010600030101010101" pitchFamily="2" charset="-122"/>
                        <a:ea typeface="宋体" panose="02010600030101010101" pitchFamily="2" charset="-122"/>
                      </a:endParaRPr>
                    </a:p>
                  </a:txBody>
                  <a:tcPr>
                    <a:solidFill>
                      <a:srgbClr val="FFFF00"/>
                    </a:solidFill>
                  </a:tcPr>
                </a:tc>
                <a:extLst>
                  <a:ext uri="{0D108BD9-81ED-4DB2-BD59-A6C34878D82A}">
                    <a16:rowId xmlns:a16="http://schemas.microsoft.com/office/drawing/2014/main" val="1825275102"/>
                  </a:ext>
                </a:extLst>
              </a:tr>
            </a:tbl>
          </a:graphicData>
        </a:graphic>
      </p:graphicFrame>
    </p:spTree>
    <p:extLst>
      <p:ext uri="{BB962C8B-B14F-4D97-AF65-F5344CB8AC3E}">
        <p14:creationId xmlns:p14="http://schemas.microsoft.com/office/powerpoint/2010/main" val="3566240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82E4-BBE1-BBFE-42B1-6B0F407B64B8}"/>
            </a:ext>
          </a:extLst>
        </p:cNvPr>
        <p:cNvGrpSpPr/>
        <p:nvPr/>
      </p:nvGrpSpPr>
      <p:grpSpPr>
        <a:xfrm>
          <a:off x="0" y="0"/>
          <a:ext cx="0" cy="0"/>
          <a:chOff x="0" y="0"/>
          <a:chExt cx="0" cy="0"/>
        </a:xfrm>
      </p:grpSpPr>
      <p:sp>
        <p:nvSpPr>
          <p:cNvPr id="9" name="标题 8">
            <a:extLst>
              <a:ext uri="{FF2B5EF4-FFF2-40B4-BE49-F238E27FC236}">
                <a16:creationId xmlns:a16="http://schemas.microsoft.com/office/drawing/2014/main" id="{8954FCB5-AEED-C090-FF11-D687E03F1FED}"/>
              </a:ext>
            </a:extLst>
          </p:cNvPr>
          <p:cNvSpPr>
            <a:spLocks noGrp="1"/>
          </p:cNvSpPr>
          <p:nvPr>
            <p:ph type="title"/>
          </p:nvPr>
        </p:nvSpPr>
        <p:spPr/>
        <p:txBody>
          <a:bodyPr/>
          <a:lstStyle/>
          <a:p>
            <a:r>
              <a:rPr lang="en-US" altLang="zh-CN" dirty="0"/>
              <a:t>2.5.2</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a:t>
            </a:r>
            <a:r>
              <a:rPr lang="en-US" altLang="zh-CN" sz="1800" kern="1200" baseline="0" dirty="0">
                <a:solidFill>
                  <a:schemeClr val="tx1"/>
                </a:solidFill>
                <a:effectLst/>
                <a:latin typeface="宋体" panose="02010600030101010101" pitchFamily="2" charset="-122"/>
                <a:ea typeface="宋体" panose="02010600030101010101" pitchFamily="2" charset="-122"/>
                <a:cs typeface="+mj-cs"/>
              </a:rPr>
              <a:t> </a:t>
            </a:r>
            <a:r>
              <a:rPr lang="zh-CN" altLang="zh-CN" sz="1800" kern="1200" baseline="0" dirty="0">
                <a:solidFill>
                  <a:schemeClr val="tx1"/>
                </a:solidFill>
                <a:effectLst/>
                <a:latin typeface="宋体" panose="02010600030101010101" pitchFamily="2" charset="-122"/>
                <a:ea typeface="宋体" panose="02010600030101010101" pitchFamily="2" charset="-122"/>
                <a:cs typeface="+mj-cs"/>
              </a:rPr>
              <a:t>功能解释</a:t>
            </a:r>
            <a:r>
              <a:rPr lang="en-US" altLang="zh-CN" sz="1800" kern="1200" baseline="0" dirty="0">
                <a:solidFill>
                  <a:schemeClr val="tx1"/>
                </a:solidFill>
                <a:effectLst/>
                <a:latin typeface="宋体" panose="02010600030101010101" pitchFamily="2" charset="-122"/>
                <a:ea typeface="宋体" panose="02010600030101010101" pitchFamily="2" charset="-122"/>
                <a:cs typeface="+mj-cs"/>
              </a:rPr>
              <a:t>2</a:t>
            </a:r>
            <a:endParaRPr lang="zh-CN" altLang="en-US" dirty="0"/>
          </a:p>
        </p:txBody>
      </p:sp>
      <p:pic>
        <p:nvPicPr>
          <p:cNvPr id="4" name="图片 3">
            <a:extLst>
              <a:ext uri="{FF2B5EF4-FFF2-40B4-BE49-F238E27FC236}">
                <a16:creationId xmlns:a16="http://schemas.microsoft.com/office/drawing/2014/main" id="{8E0D8B22-56C0-3937-A009-A22212735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273" y="1631556"/>
            <a:ext cx="6704015" cy="3771008"/>
          </a:xfrm>
          <a:prstGeom prst="rect">
            <a:avLst/>
          </a:prstGeom>
        </p:spPr>
      </p:pic>
      <p:sp>
        <p:nvSpPr>
          <p:cNvPr id="10" name="矩形 9">
            <a:extLst>
              <a:ext uri="{FF2B5EF4-FFF2-40B4-BE49-F238E27FC236}">
                <a16:creationId xmlns:a16="http://schemas.microsoft.com/office/drawing/2014/main" id="{036B24B0-82B2-C614-629F-399CA68A1F3D}"/>
              </a:ext>
            </a:extLst>
          </p:cNvPr>
          <p:cNvSpPr/>
          <p:nvPr/>
        </p:nvSpPr>
        <p:spPr>
          <a:xfrm>
            <a:off x="2608783" y="3689960"/>
            <a:ext cx="6775669" cy="1503760"/>
          </a:xfrm>
          <a:prstGeom prst="rect">
            <a:avLst/>
          </a:prstGeom>
          <a:noFill/>
          <a:ln w="38100">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2" name="矩形 11">
            <a:extLst>
              <a:ext uri="{FF2B5EF4-FFF2-40B4-BE49-F238E27FC236}">
                <a16:creationId xmlns:a16="http://schemas.microsoft.com/office/drawing/2014/main" id="{6B121C43-57A7-ADF7-05EF-C3F01AE2D422}"/>
              </a:ext>
            </a:extLst>
          </p:cNvPr>
          <p:cNvSpPr/>
          <p:nvPr/>
        </p:nvSpPr>
        <p:spPr>
          <a:xfrm>
            <a:off x="2738224" y="2453637"/>
            <a:ext cx="5826915" cy="561569"/>
          </a:xfrm>
          <a:prstGeom prst="rect">
            <a:avLst/>
          </a:prstGeom>
          <a:noFill/>
          <a:ln w="38100">
            <a:solidFill>
              <a:schemeClr val="accent2">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4" name="文本框 13">
            <a:extLst>
              <a:ext uri="{FF2B5EF4-FFF2-40B4-BE49-F238E27FC236}">
                <a16:creationId xmlns:a16="http://schemas.microsoft.com/office/drawing/2014/main" id="{DF1066B6-B775-FAA7-6440-013A681C6D12}"/>
              </a:ext>
            </a:extLst>
          </p:cNvPr>
          <p:cNvSpPr txBox="1"/>
          <p:nvPr/>
        </p:nvSpPr>
        <p:spPr>
          <a:xfrm>
            <a:off x="9889286" y="4629002"/>
            <a:ext cx="1565383" cy="523220"/>
          </a:xfrm>
          <a:prstGeom prst="rect">
            <a:avLst/>
          </a:prstGeom>
          <a:solidFill>
            <a:srgbClr val="7030A0"/>
          </a:solidFill>
          <a:ln>
            <a:noFill/>
          </a:ln>
        </p:spPr>
        <p:txBody>
          <a:bodyPr wrap="square" rtlCol="0">
            <a:spAutoFit/>
          </a:bodyPr>
          <a:lstStyle/>
          <a:p>
            <a:r>
              <a:rPr lang="zh-CN" altLang="en-US" sz="1400" dirty="0">
                <a:latin typeface="宋体" panose="02010600030101010101" pitchFamily="2" charset="-122"/>
                <a:ea typeface="宋体" panose="02010600030101010101" pitchFamily="2" charset="-122"/>
              </a:rPr>
              <a:t>展示区</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展示推荐节目</a:t>
            </a:r>
            <a:endParaRPr lang="en-US" altLang="zh-CN" sz="1400" dirty="0">
              <a:latin typeface="宋体" panose="02010600030101010101" pitchFamily="2" charset="-122"/>
              <a:ea typeface="宋体" panose="02010600030101010101" pitchFamily="2" charset="-122"/>
            </a:endParaRPr>
          </a:p>
        </p:txBody>
      </p:sp>
      <p:sp>
        <p:nvSpPr>
          <p:cNvPr id="15" name="文本框 14">
            <a:extLst>
              <a:ext uri="{FF2B5EF4-FFF2-40B4-BE49-F238E27FC236}">
                <a16:creationId xmlns:a16="http://schemas.microsoft.com/office/drawing/2014/main" id="{D224D624-AA6E-D602-6215-0A71FF461D42}"/>
              </a:ext>
            </a:extLst>
          </p:cNvPr>
          <p:cNvSpPr txBox="1"/>
          <p:nvPr/>
        </p:nvSpPr>
        <p:spPr>
          <a:xfrm>
            <a:off x="712606" y="3558737"/>
            <a:ext cx="1565383" cy="2462213"/>
          </a:xfrm>
          <a:prstGeom prst="rect">
            <a:avLst/>
          </a:prstGeom>
          <a:solidFill>
            <a:srgbClr val="FFC000"/>
          </a:solidFill>
          <a:ln>
            <a:noFill/>
          </a:ln>
        </p:spPr>
        <p:txBody>
          <a:bodyPr wrap="square" rtlCol="0">
            <a:spAutoFit/>
          </a:bodyPr>
          <a:lstStyle/>
          <a:p>
            <a:r>
              <a:rPr lang="zh-CN" altLang="en-US" sz="1400" dirty="0">
                <a:latin typeface="宋体" panose="02010600030101010101" pitchFamily="2" charset="-122"/>
                <a:ea typeface="宋体" panose="02010600030101010101" pitchFamily="2" charset="-122"/>
              </a:rPr>
              <a:t>常用功能区（默认不显示点播）</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设置</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个性设置</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首页按钮可以修改展示的功能和顺序。常用功能区去掉“设置”，站点按钮和“首页按钮”转换成</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站点</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线路切换</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全部常用功能</a:t>
            </a:r>
          </a:p>
        </p:txBody>
      </p:sp>
      <p:cxnSp>
        <p:nvCxnSpPr>
          <p:cNvPr id="16" name="直接箭头连接符 15">
            <a:extLst>
              <a:ext uri="{FF2B5EF4-FFF2-40B4-BE49-F238E27FC236}">
                <a16:creationId xmlns:a16="http://schemas.microsoft.com/office/drawing/2014/main" id="{DDA68106-18B5-C7BB-6DDD-EB84E4B8CE8A}"/>
              </a:ext>
            </a:extLst>
          </p:cNvPr>
          <p:cNvCxnSpPr>
            <a:cxnSpLocks/>
          </p:cNvCxnSpPr>
          <p:nvPr/>
        </p:nvCxnSpPr>
        <p:spPr>
          <a:xfrm flipV="1">
            <a:off x="2269834" y="2778134"/>
            <a:ext cx="529633" cy="157669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049085D9-03DD-521D-E97A-33444DEB1F73}"/>
              </a:ext>
            </a:extLst>
          </p:cNvPr>
          <p:cNvSpPr txBox="1"/>
          <p:nvPr/>
        </p:nvSpPr>
        <p:spPr>
          <a:xfrm>
            <a:off x="726105" y="1947136"/>
            <a:ext cx="1551884" cy="1200329"/>
          </a:xfrm>
          <a:prstGeom prst="rect">
            <a:avLst/>
          </a:prstGeom>
          <a:noFill/>
          <a:ln w="28575">
            <a:solidFill>
              <a:schemeClr val="tx1"/>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首页按钮</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点击切换站点</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常用功能区不显示“设置”转换成线路</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站点切换</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常用功能显示</a:t>
            </a:r>
            <a:endParaRPr lang="en-US" altLang="zh-CN" sz="1200" dirty="0">
              <a:latin typeface="宋体" panose="02010600030101010101" pitchFamily="2" charset="-122"/>
              <a:ea typeface="宋体" panose="02010600030101010101" pitchFamily="2" charset="-122"/>
            </a:endParaRPr>
          </a:p>
        </p:txBody>
      </p:sp>
      <p:cxnSp>
        <p:nvCxnSpPr>
          <p:cNvPr id="19" name="直接箭头连接符 18">
            <a:extLst>
              <a:ext uri="{FF2B5EF4-FFF2-40B4-BE49-F238E27FC236}">
                <a16:creationId xmlns:a16="http://schemas.microsoft.com/office/drawing/2014/main" id="{B2E0DFA2-C19B-7EE8-741A-63AED910B9CE}"/>
              </a:ext>
            </a:extLst>
          </p:cNvPr>
          <p:cNvCxnSpPr>
            <a:cxnSpLocks/>
          </p:cNvCxnSpPr>
          <p:nvPr/>
        </p:nvCxnSpPr>
        <p:spPr>
          <a:xfrm flipV="1">
            <a:off x="2248317" y="2222095"/>
            <a:ext cx="680395" cy="2810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4B5688B3-8061-BFF9-86CD-779DB5048000}"/>
              </a:ext>
            </a:extLst>
          </p:cNvPr>
          <p:cNvSpPr txBox="1"/>
          <p:nvPr/>
        </p:nvSpPr>
        <p:spPr>
          <a:xfrm>
            <a:off x="723574" y="1256488"/>
            <a:ext cx="1578345"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站点按钮</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功能和首页按钮相同</a:t>
            </a:r>
          </a:p>
        </p:txBody>
      </p:sp>
      <p:cxnSp>
        <p:nvCxnSpPr>
          <p:cNvPr id="24" name="直接箭头连接符 23">
            <a:extLst>
              <a:ext uri="{FF2B5EF4-FFF2-40B4-BE49-F238E27FC236}">
                <a16:creationId xmlns:a16="http://schemas.microsoft.com/office/drawing/2014/main" id="{9F448EA3-ACA4-57AC-792E-40FEE279E03C}"/>
              </a:ext>
            </a:extLst>
          </p:cNvPr>
          <p:cNvCxnSpPr>
            <a:cxnSpLocks/>
          </p:cNvCxnSpPr>
          <p:nvPr/>
        </p:nvCxnSpPr>
        <p:spPr>
          <a:xfrm>
            <a:off x="2270656" y="1443171"/>
            <a:ext cx="528811" cy="4258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0A5BABFD-CBF4-E440-4B44-D7A8B9F64398}"/>
              </a:ext>
            </a:extLst>
          </p:cNvPr>
          <p:cNvCxnSpPr>
            <a:cxnSpLocks/>
            <a:stCxn id="14" idx="1"/>
          </p:cNvCxnSpPr>
          <p:nvPr/>
        </p:nvCxnSpPr>
        <p:spPr>
          <a:xfrm flipH="1" flipV="1">
            <a:off x="9396791" y="4825715"/>
            <a:ext cx="492495" cy="64897"/>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3418490C-E5FA-2686-D6AA-1EA112EA6D58}"/>
              </a:ext>
            </a:extLst>
          </p:cNvPr>
          <p:cNvSpPr txBox="1"/>
          <p:nvPr/>
        </p:nvSpPr>
        <p:spPr>
          <a:xfrm>
            <a:off x="9862115" y="737772"/>
            <a:ext cx="1343026"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日期与时间</a:t>
            </a:r>
          </a:p>
        </p:txBody>
      </p:sp>
      <p:cxnSp>
        <p:nvCxnSpPr>
          <p:cNvPr id="31" name="直接箭头连接符 30">
            <a:extLst>
              <a:ext uri="{FF2B5EF4-FFF2-40B4-BE49-F238E27FC236}">
                <a16:creationId xmlns:a16="http://schemas.microsoft.com/office/drawing/2014/main" id="{6B53B49F-6CB6-9815-10C4-646699A498A5}"/>
              </a:ext>
            </a:extLst>
          </p:cNvPr>
          <p:cNvCxnSpPr>
            <a:cxnSpLocks/>
            <a:stCxn id="30" idx="1"/>
          </p:cNvCxnSpPr>
          <p:nvPr/>
        </p:nvCxnSpPr>
        <p:spPr>
          <a:xfrm flipH="1">
            <a:off x="9167905" y="876272"/>
            <a:ext cx="694210" cy="10254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F5F9F793-2FD9-F653-0138-97FD606A88FF}"/>
              </a:ext>
            </a:extLst>
          </p:cNvPr>
          <p:cNvCxnSpPr>
            <a:cxnSpLocks/>
          </p:cNvCxnSpPr>
          <p:nvPr/>
        </p:nvCxnSpPr>
        <p:spPr>
          <a:xfrm flipH="1">
            <a:off x="3460535" y="1283939"/>
            <a:ext cx="777380" cy="14823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129D973D-F34E-8E6E-AD1B-1C731986A4A0}"/>
              </a:ext>
            </a:extLst>
          </p:cNvPr>
          <p:cNvSpPr txBox="1"/>
          <p:nvPr/>
        </p:nvSpPr>
        <p:spPr>
          <a:xfrm>
            <a:off x="3432888" y="635627"/>
            <a:ext cx="1578345"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直播功能（一般是点播源里面自带，也可以单独设置源）</a:t>
            </a:r>
          </a:p>
        </p:txBody>
      </p:sp>
      <p:sp>
        <p:nvSpPr>
          <p:cNvPr id="50" name="文本框 49">
            <a:extLst>
              <a:ext uri="{FF2B5EF4-FFF2-40B4-BE49-F238E27FC236}">
                <a16:creationId xmlns:a16="http://schemas.microsoft.com/office/drawing/2014/main" id="{D4B4B870-0A67-E52D-630D-BC6FC539F60A}"/>
              </a:ext>
            </a:extLst>
          </p:cNvPr>
          <p:cNvSpPr txBox="1"/>
          <p:nvPr/>
        </p:nvSpPr>
        <p:spPr>
          <a:xfrm>
            <a:off x="5082298" y="643026"/>
            <a:ext cx="1578345"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搜索功能（可以使用手机或电脑通过网页远程推送搜索内容）</a:t>
            </a:r>
          </a:p>
        </p:txBody>
      </p:sp>
      <p:cxnSp>
        <p:nvCxnSpPr>
          <p:cNvPr id="51" name="直接箭头连接符 50">
            <a:extLst>
              <a:ext uri="{FF2B5EF4-FFF2-40B4-BE49-F238E27FC236}">
                <a16:creationId xmlns:a16="http://schemas.microsoft.com/office/drawing/2014/main" id="{7DA068A8-2481-8A87-8738-06BC5069EA78}"/>
              </a:ext>
            </a:extLst>
          </p:cNvPr>
          <p:cNvCxnSpPr>
            <a:cxnSpLocks/>
          </p:cNvCxnSpPr>
          <p:nvPr/>
        </p:nvCxnSpPr>
        <p:spPr>
          <a:xfrm flipH="1">
            <a:off x="4397536" y="1308503"/>
            <a:ext cx="718795" cy="13747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文本框 64">
            <a:extLst>
              <a:ext uri="{FF2B5EF4-FFF2-40B4-BE49-F238E27FC236}">
                <a16:creationId xmlns:a16="http://schemas.microsoft.com/office/drawing/2014/main" id="{06F28F8E-965E-CEA4-61B2-A5EFAEF64DE4}"/>
              </a:ext>
            </a:extLst>
          </p:cNvPr>
          <p:cNvSpPr txBox="1"/>
          <p:nvPr/>
        </p:nvSpPr>
        <p:spPr>
          <a:xfrm>
            <a:off x="5614761" y="1386583"/>
            <a:ext cx="815713"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收藏文件</a:t>
            </a:r>
          </a:p>
        </p:txBody>
      </p:sp>
      <p:cxnSp>
        <p:nvCxnSpPr>
          <p:cNvPr id="66" name="直接箭头连接符 65">
            <a:extLst>
              <a:ext uri="{FF2B5EF4-FFF2-40B4-BE49-F238E27FC236}">
                <a16:creationId xmlns:a16="http://schemas.microsoft.com/office/drawing/2014/main" id="{92A8A878-AA48-2FBE-3055-9850B472BFD7}"/>
              </a:ext>
            </a:extLst>
          </p:cNvPr>
          <p:cNvCxnSpPr>
            <a:cxnSpLocks/>
          </p:cNvCxnSpPr>
          <p:nvPr/>
        </p:nvCxnSpPr>
        <p:spPr>
          <a:xfrm flipH="1">
            <a:off x="5382544" y="1780746"/>
            <a:ext cx="427997" cy="9492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文本框 73">
            <a:extLst>
              <a:ext uri="{FF2B5EF4-FFF2-40B4-BE49-F238E27FC236}">
                <a16:creationId xmlns:a16="http://schemas.microsoft.com/office/drawing/2014/main" id="{91327E9C-86C9-5EA8-5096-0BF61A8A755A}"/>
              </a:ext>
            </a:extLst>
          </p:cNvPr>
          <p:cNvSpPr txBox="1"/>
          <p:nvPr/>
        </p:nvSpPr>
        <p:spPr>
          <a:xfrm>
            <a:off x="7639665" y="722779"/>
            <a:ext cx="1757126"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推送网页（可以使用手机或电脑通过网页远程推送一些支持的网页）</a:t>
            </a:r>
          </a:p>
        </p:txBody>
      </p:sp>
      <p:cxnSp>
        <p:nvCxnSpPr>
          <p:cNvPr id="76" name="直接箭头连接符 75">
            <a:extLst>
              <a:ext uri="{FF2B5EF4-FFF2-40B4-BE49-F238E27FC236}">
                <a16:creationId xmlns:a16="http://schemas.microsoft.com/office/drawing/2014/main" id="{3AC50D3F-5D55-8038-89CC-F8E5D542DEE1}"/>
              </a:ext>
            </a:extLst>
          </p:cNvPr>
          <p:cNvCxnSpPr>
            <a:cxnSpLocks/>
          </p:cNvCxnSpPr>
          <p:nvPr/>
        </p:nvCxnSpPr>
        <p:spPr>
          <a:xfrm flipH="1">
            <a:off x="6216928" y="1387414"/>
            <a:ext cx="1450826" cy="132561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文本框 77">
            <a:extLst>
              <a:ext uri="{FF2B5EF4-FFF2-40B4-BE49-F238E27FC236}">
                <a16:creationId xmlns:a16="http://schemas.microsoft.com/office/drawing/2014/main" id="{DA33CA0F-EE71-9E33-DD62-081B09199CD9}"/>
              </a:ext>
            </a:extLst>
          </p:cNvPr>
          <p:cNvSpPr txBox="1"/>
          <p:nvPr/>
        </p:nvSpPr>
        <p:spPr>
          <a:xfrm>
            <a:off x="9883986" y="2314103"/>
            <a:ext cx="1190011" cy="461665"/>
          </a:xfrm>
          <a:prstGeom prst="rect">
            <a:avLst/>
          </a:prstGeom>
          <a:solidFill>
            <a:schemeClr val="bg1"/>
          </a:solidFill>
          <a:ln w="28575">
            <a:solidFill>
              <a:srgbClr val="FF0000"/>
            </a:solidFill>
          </a:ln>
        </p:spPr>
        <p:txBody>
          <a:bodyPr wrap="square" rtlCol="0">
            <a:spAutoFit/>
          </a:bodyPr>
          <a:lstStyle/>
          <a:p>
            <a:r>
              <a:rPr lang="zh-CN" altLang="en-US" sz="1200" dirty="0">
                <a:highlight>
                  <a:srgbClr val="FFFF00"/>
                </a:highlight>
                <a:latin typeface="宋体" panose="02010600030101010101" pitchFamily="2" charset="-122"/>
                <a:ea typeface="宋体" panose="02010600030101010101" pitchFamily="2" charset="-122"/>
              </a:rPr>
              <a:t>软件的全部设置功能</a:t>
            </a:r>
          </a:p>
        </p:txBody>
      </p:sp>
      <p:cxnSp>
        <p:nvCxnSpPr>
          <p:cNvPr id="79" name="直接箭头连接符 78">
            <a:extLst>
              <a:ext uri="{FF2B5EF4-FFF2-40B4-BE49-F238E27FC236}">
                <a16:creationId xmlns:a16="http://schemas.microsoft.com/office/drawing/2014/main" id="{565BB6FF-B500-0FA6-AE3C-88BF6A921FF1}"/>
              </a:ext>
            </a:extLst>
          </p:cNvPr>
          <p:cNvCxnSpPr>
            <a:cxnSpLocks/>
            <a:stCxn id="78" idx="1"/>
          </p:cNvCxnSpPr>
          <p:nvPr/>
        </p:nvCxnSpPr>
        <p:spPr>
          <a:xfrm flipH="1">
            <a:off x="8300791" y="2544936"/>
            <a:ext cx="1583195" cy="811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242B5C23-627F-827F-BE01-50E934899090}"/>
              </a:ext>
            </a:extLst>
          </p:cNvPr>
          <p:cNvSpPr/>
          <p:nvPr/>
        </p:nvSpPr>
        <p:spPr>
          <a:xfrm>
            <a:off x="3258134" y="2111875"/>
            <a:ext cx="5992815" cy="278102"/>
          </a:xfrm>
          <a:prstGeom prst="rect">
            <a:avLst/>
          </a:prstGeom>
          <a:noFill/>
          <a:ln w="3810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25" name="直接箭头连接符 24">
            <a:extLst>
              <a:ext uri="{FF2B5EF4-FFF2-40B4-BE49-F238E27FC236}">
                <a16:creationId xmlns:a16="http://schemas.microsoft.com/office/drawing/2014/main" id="{0838E377-5F2B-EF94-B5F6-5BFC0C98BDCA}"/>
              </a:ext>
            </a:extLst>
          </p:cNvPr>
          <p:cNvCxnSpPr>
            <a:cxnSpLocks/>
          </p:cNvCxnSpPr>
          <p:nvPr/>
        </p:nvCxnSpPr>
        <p:spPr>
          <a:xfrm flipH="1" flipV="1">
            <a:off x="8114294" y="3259178"/>
            <a:ext cx="1774992" cy="94619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49071B80-437D-6AB7-2E29-C9F8479F4D17}"/>
              </a:ext>
            </a:extLst>
          </p:cNvPr>
          <p:cNvSpPr txBox="1"/>
          <p:nvPr/>
        </p:nvSpPr>
        <p:spPr>
          <a:xfrm>
            <a:off x="9839573" y="4040885"/>
            <a:ext cx="1565383" cy="523220"/>
          </a:xfrm>
          <a:prstGeom prst="rect">
            <a:avLst/>
          </a:prstGeom>
          <a:solidFill>
            <a:srgbClr val="00B0F0"/>
          </a:solidFill>
          <a:ln>
            <a:noFill/>
          </a:ln>
        </p:spPr>
        <p:txBody>
          <a:bodyPr wrap="square" rtlCol="0">
            <a:spAutoFit/>
          </a:bodyPr>
          <a:lstStyle/>
          <a:p>
            <a:r>
              <a:rPr lang="zh-CN" altLang="en-US" sz="1400" dirty="0">
                <a:latin typeface="宋体" panose="02010600030101010101" pitchFamily="2" charset="-122"/>
                <a:ea typeface="宋体" panose="02010600030101010101" pitchFamily="2" charset="-122"/>
              </a:rPr>
              <a:t>记录区</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播放历史</a:t>
            </a:r>
            <a:endParaRPr lang="en-US" altLang="zh-CN" sz="1400" dirty="0">
              <a:latin typeface="宋体" panose="02010600030101010101" pitchFamily="2" charset="-122"/>
              <a:ea typeface="宋体" panose="02010600030101010101" pitchFamily="2" charset="-122"/>
            </a:endParaRPr>
          </a:p>
        </p:txBody>
      </p:sp>
      <p:sp>
        <p:nvSpPr>
          <p:cNvPr id="20" name="文本框 19">
            <a:extLst>
              <a:ext uri="{FF2B5EF4-FFF2-40B4-BE49-F238E27FC236}">
                <a16:creationId xmlns:a16="http://schemas.microsoft.com/office/drawing/2014/main" id="{952B4C38-BCC2-CF2A-C990-62F9F62FF27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 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2.3.2</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48" name="文本框 47">
            <a:extLst>
              <a:ext uri="{FF2B5EF4-FFF2-40B4-BE49-F238E27FC236}">
                <a16:creationId xmlns:a16="http://schemas.microsoft.com/office/drawing/2014/main" id="{9180C9E5-1F68-5341-74B3-5F2B16FEB167}"/>
              </a:ext>
            </a:extLst>
          </p:cNvPr>
          <p:cNvSpPr txBox="1"/>
          <p:nvPr/>
        </p:nvSpPr>
        <p:spPr>
          <a:xfrm>
            <a:off x="9862115" y="3381782"/>
            <a:ext cx="1592553"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历史记录</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点击进入查看和管理历史记录</a:t>
            </a:r>
          </a:p>
        </p:txBody>
      </p:sp>
      <p:cxnSp>
        <p:nvCxnSpPr>
          <p:cNvPr id="52" name="直接箭头连接符 51">
            <a:extLst>
              <a:ext uri="{FF2B5EF4-FFF2-40B4-BE49-F238E27FC236}">
                <a16:creationId xmlns:a16="http://schemas.microsoft.com/office/drawing/2014/main" id="{D523EDD5-D7D8-A18C-49F9-AA48E58826CB}"/>
              </a:ext>
            </a:extLst>
          </p:cNvPr>
          <p:cNvCxnSpPr>
            <a:cxnSpLocks/>
            <a:stCxn id="48" idx="1"/>
          </p:cNvCxnSpPr>
          <p:nvPr/>
        </p:nvCxnSpPr>
        <p:spPr>
          <a:xfrm flipH="1" flipV="1">
            <a:off x="7408296" y="3023049"/>
            <a:ext cx="2453819" cy="6818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a16="http://schemas.microsoft.com/office/drawing/2014/main" id="{1800C6A9-B167-B59D-49B3-1E78ED5A4875}"/>
              </a:ext>
            </a:extLst>
          </p:cNvPr>
          <p:cNvSpPr txBox="1"/>
          <p:nvPr/>
        </p:nvSpPr>
        <p:spPr>
          <a:xfrm>
            <a:off x="528158" y="758282"/>
            <a:ext cx="1240187" cy="369332"/>
          </a:xfrm>
          <a:prstGeom prst="rect">
            <a:avLst/>
          </a:prstGeom>
          <a:noFill/>
          <a:ln w="28575">
            <a:solidFill>
              <a:srgbClr val="00B0F0"/>
            </a:solidFill>
          </a:ln>
        </p:spPr>
        <p:txBody>
          <a:bodyPr wrap="square" rtlCol="0">
            <a:spAutoFit/>
          </a:bodyPr>
          <a:lstStyle/>
          <a:p>
            <a:r>
              <a:rPr lang="en-US" altLang="zh-CN" dirty="0" err="1">
                <a:latin typeface="宋体" panose="02010600030101010101" pitchFamily="2" charset="-122"/>
                <a:ea typeface="宋体" panose="02010600030101010101" pitchFamily="2" charset="-122"/>
              </a:rPr>
              <a:t>TVbox</a:t>
            </a:r>
            <a:r>
              <a:rPr lang="zh-CN" altLang="en-US" dirty="0">
                <a:latin typeface="宋体" panose="02010600030101010101" pitchFamily="2" charset="-122"/>
                <a:ea typeface="宋体" panose="02010600030101010101" pitchFamily="2" charset="-122"/>
              </a:rPr>
              <a:t>风格</a:t>
            </a:r>
          </a:p>
        </p:txBody>
      </p:sp>
      <p:sp>
        <p:nvSpPr>
          <p:cNvPr id="36" name="矩形 35">
            <a:extLst>
              <a:ext uri="{FF2B5EF4-FFF2-40B4-BE49-F238E27FC236}">
                <a16:creationId xmlns:a16="http://schemas.microsoft.com/office/drawing/2014/main" id="{8AA21A4E-A15A-5EDF-7C21-1B4F5BDA81EF}"/>
              </a:ext>
            </a:extLst>
          </p:cNvPr>
          <p:cNvSpPr/>
          <p:nvPr/>
        </p:nvSpPr>
        <p:spPr>
          <a:xfrm>
            <a:off x="2738224" y="3078866"/>
            <a:ext cx="5909864" cy="259529"/>
          </a:xfrm>
          <a:prstGeom prst="rect">
            <a:avLst/>
          </a:prstGeom>
          <a:noFill/>
          <a:ln w="3810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2" name="文本框 1">
            <a:extLst>
              <a:ext uri="{FF2B5EF4-FFF2-40B4-BE49-F238E27FC236}">
                <a16:creationId xmlns:a16="http://schemas.microsoft.com/office/drawing/2014/main" id="{50DA481B-C150-4D37-22E4-218FFD21B8C2}"/>
              </a:ext>
            </a:extLst>
          </p:cNvPr>
          <p:cNvSpPr txBox="1"/>
          <p:nvPr/>
        </p:nvSpPr>
        <p:spPr>
          <a:xfrm>
            <a:off x="9896325" y="1110823"/>
            <a:ext cx="1578345" cy="1015663"/>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站点菜单，最左侧是站点全部节目，点击任意菜单进入相应菜单内容节目展示</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功能类似“点播”</a:t>
            </a:r>
            <a:endParaRPr lang="en-US" altLang="zh-CN" sz="1200" dirty="0">
              <a:latin typeface="宋体" panose="02010600030101010101" pitchFamily="2" charset="-122"/>
              <a:ea typeface="宋体" panose="02010600030101010101" pitchFamily="2" charset="-122"/>
            </a:endParaRPr>
          </a:p>
        </p:txBody>
      </p:sp>
      <p:cxnSp>
        <p:nvCxnSpPr>
          <p:cNvPr id="17" name="直接箭头连接符 16">
            <a:extLst>
              <a:ext uri="{FF2B5EF4-FFF2-40B4-BE49-F238E27FC236}">
                <a16:creationId xmlns:a16="http://schemas.microsoft.com/office/drawing/2014/main" id="{282AF65B-FF2A-9A8B-7B85-176D70FA41D0}"/>
              </a:ext>
            </a:extLst>
          </p:cNvPr>
          <p:cNvCxnSpPr>
            <a:cxnSpLocks/>
          </p:cNvCxnSpPr>
          <p:nvPr/>
        </p:nvCxnSpPr>
        <p:spPr>
          <a:xfrm flipH="1">
            <a:off x="9167905" y="1868999"/>
            <a:ext cx="728420" cy="2635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BC8AE8C7-63EB-FD58-30C6-C9D856AD08A2}"/>
              </a:ext>
            </a:extLst>
          </p:cNvPr>
          <p:cNvSpPr txBox="1"/>
          <p:nvPr/>
        </p:nvSpPr>
        <p:spPr>
          <a:xfrm>
            <a:off x="3967760" y="4070794"/>
            <a:ext cx="1578345" cy="1015663"/>
          </a:xfrm>
          <a:prstGeom prst="rect">
            <a:avLst/>
          </a:prstGeom>
          <a:solidFill>
            <a:srgbClr val="FFFF00"/>
          </a:solidFill>
          <a:ln w="28575">
            <a:solidFill>
              <a:srgbClr val="FFFF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点击节目，如果不打开“聚合搜索”只显示本站点内的节目，打开之后显示线路内所有站点的内容</a:t>
            </a:r>
          </a:p>
        </p:txBody>
      </p:sp>
      <p:sp>
        <p:nvSpPr>
          <p:cNvPr id="3" name="灯片编号占位符 1">
            <a:extLst>
              <a:ext uri="{FF2B5EF4-FFF2-40B4-BE49-F238E27FC236}">
                <a16:creationId xmlns:a16="http://schemas.microsoft.com/office/drawing/2014/main" id="{02BCC8FF-3388-0D4A-17C5-8607B4ED09F8}"/>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30</a:t>
            </a:fld>
            <a:endParaRPr lang="zh-CN" altLang="en-US" dirty="0"/>
          </a:p>
        </p:txBody>
      </p:sp>
    </p:spTree>
    <p:extLst>
      <p:ext uri="{BB962C8B-B14F-4D97-AF65-F5344CB8AC3E}">
        <p14:creationId xmlns:p14="http://schemas.microsoft.com/office/powerpoint/2010/main" val="1102967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60053-9104-9E01-7ABB-BE154E5A9780}"/>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54C717E0-6BAF-6A74-0E6D-4D1E80ED1222}"/>
              </a:ext>
            </a:extLst>
          </p:cNvPr>
          <p:cNvPicPr>
            <a:picLocks noChangeAspect="1"/>
          </p:cNvPicPr>
          <p:nvPr/>
        </p:nvPicPr>
        <p:blipFill>
          <a:blip r:embed="rId3"/>
          <a:stretch>
            <a:fillRect/>
          </a:stretch>
        </p:blipFill>
        <p:spPr>
          <a:xfrm>
            <a:off x="2156103" y="1079605"/>
            <a:ext cx="7397232" cy="4156304"/>
          </a:xfrm>
          <a:prstGeom prst="rect">
            <a:avLst/>
          </a:prstGeom>
        </p:spPr>
      </p:pic>
      <p:sp>
        <p:nvSpPr>
          <p:cNvPr id="8" name="标题 7">
            <a:extLst>
              <a:ext uri="{FF2B5EF4-FFF2-40B4-BE49-F238E27FC236}">
                <a16:creationId xmlns:a16="http://schemas.microsoft.com/office/drawing/2014/main" id="{0029141F-DF88-23A6-A1DD-D06817EAC0B7}"/>
              </a:ext>
            </a:extLst>
          </p:cNvPr>
          <p:cNvSpPr>
            <a:spLocks noGrp="1"/>
          </p:cNvSpPr>
          <p:nvPr>
            <p:ph type="title"/>
          </p:nvPr>
        </p:nvSpPr>
        <p:spPr/>
        <p:txBody>
          <a:bodyPr/>
          <a:lstStyle/>
          <a:p>
            <a:r>
              <a:rPr lang="en-US" altLang="zh-CN" dirty="0"/>
              <a:t>2.5.2</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a:t>
            </a:r>
            <a:r>
              <a:rPr lang="en-US" altLang="zh-CN" sz="1800" kern="1200" baseline="0" dirty="0">
                <a:solidFill>
                  <a:schemeClr val="tx1"/>
                </a:solidFill>
                <a:effectLst/>
                <a:latin typeface="宋体" panose="02010600030101010101" pitchFamily="2" charset="-122"/>
                <a:ea typeface="宋体" panose="02010600030101010101" pitchFamily="2" charset="-122"/>
                <a:cs typeface="+mj-cs"/>
              </a:rPr>
              <a:t> </a:t>
            </a:r>
            <a:r>
              <a:rPr lang="zh-CN" altLang="zh-CN" sz="1800" kern="1200" baseline="0" dirty="0">
                <a:solidFill>
                  <a:schemeClr val="tx1"/>
                </a:solidFill>
                <a:effectLst/>
                <a:latin typeface="宋体" panose="02010600030101010101" pitchFamily="2" charset="-122"/>
                <a:ea typeface="宋体" panose="02010600030101010101" pitchFamily="2" charset="-122"/>
                <a:cs typeface="+mj-cs"/>
              </a:rPr>
              <a:t>功能解释</a:t>
            </a:r>
            <a:r>
              <a:rPr lang="en-US" altLang="zh-CN" sz="1800" kern="1200" baseline="0" dirty="0">
                <a:solidFill>
                  <a:schemeClr val="tx1"/>
                </a:solidFill>
                <a:effectLst/>
                <a:latin typeface="宋体" panose="02010600030101010101" pitchFamily="2" charset="-122"/>
                <a:ea typeface="宋体" panose="02010600030101010101" pitchFamily="2" charset="-122"/>
                <a:cs typeface="+mj-cs"/>
              </a:rPr>
              <a:t>3</a:t>
            </a:r>
            <a:endParaRPr lang="zh-CN" altLang="en-US" dirty="0"/>
          </a:p>
        </p:txBody>
      </p:sp>
      <p:cxnSp>
        <p:nvCxnSpPr>
          <p:cNvPr id="10" name="直接箭头连接符 9">
            <a:extLst>
              <a:ext uri="{FF2B5EF4-FFF2-40B4-BE49-F238E27FC236}">
                <a16:creationId xmlns:a16="http://schemas.microsoft.com/office/drawing/2014/main" id="{19E1EED9-604F-DAEB-8BB4-F2E016422563}"/>
              </a:ext>
            </a:extLst>
          </p:cNvPr>
          <p:cNvCxnSpPr>
            <a:cxnSpLocks/>
          </p:cNvCxnSpPr>
          <p:nvPr/>
        </p:nvCxnSpPr>
        <p:spPr>
          <a:xfrm>
            <a:off x="2040725" y="1032571"/>
            <a:ext cx="425288" cy="3287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CA4D7EAF-724F-3491-9748-6D5CB880CDE2}"/>
              </a:ext>
            </a:extLst>
          </p:cNvPr>
          <p:cNvCxnSpPr>
            <a:cxnSpLocks/>
            <a:stCxn id="79" idx="1"/>
          </p:cNvCxnSpPr>
          <p:nvPr/>
        </p:nvCxnSpPr>
        <p:spPr>
          <a:xfrm flipH="1">
            <a:off x="9322821" y="933482"/>
            <a:ext cx="504917" cy="4250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EAE4AFB2-9811-6124-A503-37B6FD80EF90}"/>
              </a:ext>
            </a:extLst>
          </p:cNvPr>
          <p:cNvCxnSpPr>
            <a:cxnSpLocks/>
            <a:stCxn id="23" idx="3"/>
          </p:cNvCxnSpPr>
          <p:nvPr/>
        </p:nvCxnSpPr>
        <p:spPr>
          <a:xfrm>
            <a:off x="2042741" y="1533107"/>
            <a:ext cx="409701" cy="2983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A97F70FC-F9B2-7003-CDD3-141ED7DF79BB}"/>
              </a:ext>
            </a:extLst>
          </p:cNvPr>
          <p:cNvSpPr txBox="1"/>
          <p:nvPr/>
        </p:nvSpPr>
        <p:spPr>
          <a:xfrm>
            <a:off x="557365" y="1394607"/>
            <a:ext cx="1485376"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直播源设置与推送</a:t>
            </a:r>
          </a:p>
        </p:txBody>
      </p:sp>
      <p:cxnSp>
        <p:nvCxnSpPr>
          <p:cNvPr id="25" name="直接箭头连接符 24">
            <a:extLst>
              <a:ext uri="{FF2B5EF4-FFF2-40B4-BE49-F238E27FC236}">
                <a16:creationId xmlns:a16="http://schemas.microsoft.com/office/drawing/2014/main" id="{77F2EAAF-8C9B-F976-5FDF-BCE466BA2C17}"/>
              </a:ext>
            </a:extLst>
          </p:cNvPr>
          <p:cNvCxnSpPr>
            <a:cxnSpLocks/>
            <a:stCxn id="34" idx="3"/>
          </p:cNvCxnSpPr>
          <p:nvPr/>
        </p:nvCxnSpPr>
        <p:spPr>
          <a:xfrm>
            <a:off x="1995310" y="1994772"/>
            <a:ext cx="501898" cy="2430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38FF9746-037F-C233-823D-CD86B76A53DA}"/>
              </a:ext>
            </a:extLst>
          </p:cNvPr>
          <p:cNvSpPr txBox="1"/>
          <p:nvPr/>
        </p:nvSpPr>
        <p:spPr>
          <a:xfrm>
            <a:off x="557365" y="1763939"/>
            <a:ext cx="1437945"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壁纸源设置与推送，支持本地文件使用</a:t>
            </a:r>
          </a:p>
        </p:txBody>
      </p:sp>
      <p:sp>
        <p:nvSpPr>
          <p:cNvPr id="41" name="文本框 40">
            <a:extLst>
              <a:ext uri="{FF2B5EF4-FFF2-40B4-BE49-F238E27FC236}">
                <a16:creationId xmlns:a16="http://schemas.microsoft.com/office/drawing/2014/main" id="{6C31FFBB-D796-7C03-22EB-103F8E0B16E0}"/>
              </a:ext>
            </a:extLst>
          </p:cNvPr>
          <p:cNvSpPr txBox="1"/>
          <p:nvPr/>
        </p:nvSpPr>
        <p:spPr>
          <a:xfrm>
            <a:off x="9839375" y="1366426"/>
            <a:ext cx="1532142"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切换管理直播线路</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线路历史记录</a:t>
            </a:r>
          </a:p>
        </p:txBody>
      </p:sp>
      <p:cxnSp>
        <p:nvCxnSpPr>
          <p:cNvPr id="42" name="直接箭头连接符 41">
            <a:extLst>
              <a:ext uri="{FF2B5EF4-FFF2-40B4-BE49-F238E27FC236}">
                <a16:creationId xmlns:a16="http://schemas.microsoft.com/office/drawing/2014/main" id="{07EEE344-A7E3-AC99-3E01-A04C66816B5C}"/>
              </a:ext>
            </a:extLst>
          </p:cNvPr>
          <p:cNvCxnSpPr>
            <a:cxnSpLocks/>
            <a:stCxn id="41" idx="1"/>
          </p:cNvCxnSpPr>
          <p:nvPr/>
        </p:nvCxnSpPr>
        <p:spPr>
          <a:xfrm flipH="1">
            <a:off x="9373330" y="1597259"/>
            <a:ext cx="466045" cy="3124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340B91BC-4A8F-8F91-A2F6-34DC69C59656}"/>
              </a:ext>
            </a:extLst>
          </p:cNvPr>
          <p:cNvSpPr txBox="1"/>
          <p:nvPr/>
        </p:nvSpPr>
        <p:spPr>
          <a:xfrm>
            <a:off x="557365" y="2860356"/>
            <a:ext cx="1437945" cy="276999"/>
          </a:xfrm>
          <a:prstGeom prst="rect">
            <a:avLst/>
          </a:prstGeom>
          <a:noFill/>
          <a:ln w="28575">
            <a:solidFill>
              <a:srgbClr val="00B0F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个性化设置</a:t>
            </a:r>
            <a:endParaRPr lang="en-US" altLang="zh-CN" sz="1200" dirty="0">
              <a:latin typeface="宋体" panose="02010600030101010101" pitchFamily="2" charset="-122"/>
              <a:ea typeface="宋体" panose="02010600030101010101" pitchFamily="2" charset="-122"/>
            </a:endParaRPr>
          </a:p>
        </p:txBody>
      </p:sp>
      <p:sp>
        <p:nvSpPr>
          <p:cNvPr id="53" name="文本框 52">
            <a:extLst>
              <a:ext uri="{FF2B5EF4-FFF2-40B4-BE49-F238E27FC236}">
                <a16:creationId xmlns:a16="http://schemas.microsoft.com/office/drawing/2014/main" id="{EE50BA45-C0E3-D50C-1028-6244F349CD62}"/>
              </a:ext>
            </a:extLst>
          </p:cNvPr>
          <p:cNvSpPr txBox="1"/>
          <p:nvPr/>
        </p:nvSpPr>
        <p:spPr>
          <a:xfrm>
            <a:off x="557365" y="2489919"/>
            <a:ext cx="1437945" cy="276999"/>
          </a:xfrm>
          <a:prstGeom prst="rect">
            <a:avLst/>
          </a:prstGeom>
          <a:noFill/>
          <a:ln w="28575">
            <a:solidFill>
              <a:srgbClr val="00B0F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播放功能设置</a:t>
            </a:r>
            <a:endParaRPr lang="en-US" altLang="zh-CN" sz="1200" dirty="0">
              <a:latin typeface="宋体" panose="02010600030101010101" pitchFamily="2" charset="-122"/>
              <a:ea typeface="宋体" panose="02010600030101010101" pitchFamily="2" charset="-122"/>
            </a:endParaRPr>
          </a:p>
        </p:txBody>
      </p:sp>
      <p:sp>
        <p:nvSpPr>
          <p:cNvPr id="79" name="文本框 78">
            <a:extLst>
              <a:ext uri="{FF2B5EF4-FFF2-40B4-BE49-F238E27FC236}">
                <a16:creationId xmlns:a16="http://schemas.microsoft.com/office/drawing/2014/main" id="{F044084E-9628-F74E-27EC-2DBA95B4B04E}"/>
              </a:ext>
            </a:extLst>
          </p:cNvPr>
          <p:cNvSpPr txBox="1"/>
          <p:nvPr/>
        </p:nvSpPr>
        <p:spPr>
          <a:xfrm>
            <a:off x="9827738" y="702649"/>
            <a:ext cx="1532142"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切换管理点播线路</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线路历史记录</a:t>
            </a:r>
          </a:p>
        </p:txBody>
      </p:sp>
      <p:cxnSp>
        <p:nvCxnSpPr>
          <p:cNvPr id="44" name="直接箭头连接符 43">
            <a:extLst>
              <a:ext uri="{FF2B5EF4-FFF2-40B4-BE49-F238E27FC236}">
                <a16:creationId xmlns:a16="http://schemas.microsoft.com/office/drawing/2014/main" id="{62384FCF-E190-53AE-72E9-B5C06F7DAAB1}"/>
              </a:ext>
            </a:extLst>
          </p:cNvPr>
          <p:cNvCxnSpPr>
            <a:cxnSpLocks/>
          </p:cNvCxnSpPr>
          <p:nvPr/>
        </p:nvCxnSpPr>
        <p:spPr>
          <a:xfrm>
            <a:off x="2044799" y="2998855"/>
            <a:ext cx="407643" cy="13351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8" name="文本框 87">
            <a:extLst>
              <a:ext uri="{FF2B5EF4-FFF2-40B4-BE49-F238E27FC236}">
                <a16:creationId xmlns:a16="http://schemas.microsoft.com/office/drawing/2014/main" id="{EE7205B3-FE75-B766-3768-4EB9C05EB9B2}"/>
              </a:ext>
            </a:extLst>
          </p:cNvPr>
          <p:cNvSpPr txBox="1"/>
          <p:nvPr/>
        </p:nvSpPr>
        <p:spPr>
          <a:xfrm>
            <a:off x="9832065" y="4754806"/>
            <a:ext cx="1543722"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点击版本可以更新软件（正常情况下）</a:t>
            </a:r>
            <a:endParaRPr lang="en-US" altLang="zh-CN" sz="1200" dirty="0">
              <a:latin typeface="宋体" panose="02010600030101010101" pitchFamily="2" charset="-122"/>
              <a:ea typeface="宋体" panose="02010600030101010101" pitchFamily="2" charset="-122"/>
            </a:endParaRPr>
          </a:p>
        </p:txBody>
      </p:sp>
      <p:sp>
        <p:nvSpPr>
          <p:cNvPr id="92" name="文本框 91">
            <a:extLst>
              <a:ext uri="{FF2B5EF4-FFF2-40B4-BE49-F238E27FC236}">
                <a16:creationId xmlns:a16="http://schemas.microsoft.com/office/drawing/2014/main" id="{D60DCE0B-B426-E684-7A11-7FD11F874232}"/>
              </a:ext>
            </a:extLst>
          </p:cNvPr>
          <p:cNvSpPr txBox="1"/>
          <p:nvPr/>
        </p:nvSpPr>
        <p:spPr>
          <a:xfrm>
            <a:off x="9839375" y="4254013"/>
            <a:ext cx="1500593"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软件数据备份，长按切换</a:t>
            </a:r>
            <a:endParaRPr lang="en-US" altLang="zh-CN" sz="1200" dirty="0">
              <a:latin typeface="宋体" panose="02010600030101010101" pitchFamily="2" charset="-122"/>
              <a:ea typeface="宋体" panose="02010600030101010101" pitchFamily="2" charset="-122"/>
            </a:endParaRPr>
          </a:p>
        </p:txBody>
      </p:sp>
      <p:cxnSp>
        <p:nvCxnSpPr>
          <p:cNvPr id="105" name="直接箭头连接符 104">
            <a:extLst>
              <a:ext uri="{FF2B5EF4-FFF2-40B4-BE49-F238E27FC236}">
                <a16:creationId xmlns:a16="http://schemas.microsoft.com/office/drawing/2014/main" id="{6DC9F172-E820-52B4-E8A5-7BFC66AFA59D}"/>
              </a:ext>
            </a:extLst>
          </p:cNvPr>
          <p:cNvCxnSpPr>
            <a:cxnSpLocks/>
          </p:cNvCxnSpPr>
          <p:nvPr/>
        </p:nvCxnSpPr>
        <p:spPr>
          <a:xfrm flipH="1" flipV="1">
            <a:off x="8831393" y="2410428"/>
            <a:ext cx="982856" cy="3957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2" name="文本框 111">
            <a:extLst>
              <a:ext uri="{FF2B5EF4-FFF2-40B4-BE49-F238E27FC236}">
                <a16:creationId xmlns:a16="http://schemas.microsoft.com/office/drawing/2014/main" id="{C67373A8-167E-8622-1142-53DD7C5FE41B}"/>
              </a:ext>
            </a:extLst>
          </p:cNvPr>
          <p:cNvSpPr txBox="1"/>
          <p:nvPr/>
        </p:nvSpPr>
        <p:spPr>
          <a:xfrm>
            <a:off x="9862233" y="2661213"/>
            <a:ext cx="1507015"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切换壁纸</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恢复默认壁纸</a:t>
            </a:r>
            <a:endParaRPr lang="en-US" altLang="zh-CN" sz="1200" dirty="0">
              <a:latin typeface="宋体" panose="02010600030101010101" pitchFamily="2" charset="-122"/>
              <a:ea typeface="宋体" panose="02010600030101010101" pitchFamily="2" charset="-122"/>
            </a:endParaRPr>
          </a:p>
        </p:txBody>
      </p:sp>
      <p:sp>
        <p:nvSpPr>
          <p:cNvPr id="113" name="文本框 112">
            <a:extLst>
              <a:ext uri="{FF2B5EF4-FFF2-40B4-BE49-F238E27FC236}">
                <a16:creationId xmlns:a16="http://schemas.microsoft.com/office/drawing/2014/main" id="{2A8592ED-DBD4-C601-D2F4-DBE6D4BA102A}"/>
              </a:ext>
            </a:extLst>
          </p:cNvPr>
          <p:cNvSpPr txBox="1"/>
          <p:nvPr/>
        </p:nvSpPr>
        <p:spPr>
          <a:xfrm>
            <a:off x="9862233" y="3194145"/>
            <a:ext cx="1779789"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本地代理侦测地址，远程推送管理和</a:t>
            </a:r>
            <a:r>
              <a:rPr lang="en-US" altLang="zh-CN" sz="1200" dirty="0">
                <a:latin typeface="宋体" panose="02010600030101010101" pitchFamily="2" charset="-122"/>
                <a:ea typeface="宋体" panose="02010600030101010101" pitchFamily="2" charset="-122"/>
              </a:rPr>
              <a:t>Socks5</a:t>
            </a:r>
            <a:r>
              <a:rPr lang="zh-CN" altLang="en-US" sz="1200" dirty="0">
                <a:latin typeface="宋体" panose="02010600030101010101" pitchFamily="2" charset="-122"/>
                <a:ea typeface="宋体" panose="02010600030101010101" pitchFamily="2" charset="-122"/>
              </a:rPr>
              <a:t>技术上网协议</a:t>
            </a:r>
            <a:endParaRPr lang="en-US" altLang="zh-CN" sz="1200" dirty="0">
              <a:latin typeface="宋体" panose="02010600030101010101" pitchFamily="2" charset="-122"/>
              <a:ea typeface="宋体" panose="02010600030101010101" pitchFamily="2" charset="-122"/>
            </a:endParaRPr>
          </a:p>
        </p:txBody>
      </p:sp>
      <p:cxnSp>
        <p:nvCxnSpPr>
          <p:cNvPr id="114" name="直接箭头连接符 113">
            <a:extLst>
              <a:ext uri="{FF2B5EF4-FFF2-40B4-BE49-F238E27FC236}">
                <a16:creationId xmlns:a16="http://schemas.microsoft.com/office/drawing/2014/main" id="{E7CBED2C-2A6E-6F94-F833-DDB5ABD9D4F3}"/>
              </a:ext>
            </a:extLst>
          </p:cNvPr>
          <p:cNvCxnSpPr>
            <a:cxnSpLocks/>
            <a:stCxn id="113" idx="1"/>
          </p:cNvCxnSpPr>
          <p:nvPr/>
        </p:nvCxnSpPr>
        <p:spPr>
          <a:xfrm flipH="1" flipV="1">
            <a:off x="9264217" y="3078758"/>
            <a:ext cx="598016" cy="4385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接箭头连接符 116">
            <a:extLst>
              <a:ext uri="{FF2B5EF4-FFF2-40B4-BE49-F238E27FC236}">
                <a16:creationId xmlns:a16="http://schemas.microsoft.com/office/drawing/2014/main" id="{76542EA6-1A27-FEB5-34A7-1FA3B962A22E}"/>
              </a:ext>
            </a:extLst>
          </p:cNvPr>
          <p:cNvCxnSpPr>
            <a:cxnSpLocks/>
            <a:stCxn id="53" idx="3"/>
          </p:cNvCxnSpPr>
          <p:nvPr/>
        </p:nvCxnSpPr>
        <p:spPr>
          <a:xfrm>
            <a:off x="1995310" y="2628419"/>
            <a:ext cx="450350" cy="3279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2" name="文本框 121">
            <a:extLst>
              <a:ext uri="{FF2B5EF4-FFF2-40B4-BE49-F238E27FC236}">
                <a16:creationId xmlns:a16="http://schemas.microsoft.com/office/drawing/2014/main" id="{03411AD0-4EA8-547D-73F6-B247C2FC475B}"/>
              </a:ext>
            </a:extLst>
          </p:cNvPr>
          <p:cNvSpPr txBox="1"/>
          <p:nvPr/>
        </p:nvSpPr>
        <p:spPr>
          <a:xfrm>
            <a:off x="549978" y="3853657"/>
            <a:ext cx="1437944"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a:t>
            </a:r>
            <a:r>
              <a:rPr lang="en-US" altLang="zh-CN" sz="1200" dirty="0">
                <a:latin typeface="宋体" panose="02010600030101010101" pitchFamily="2" charset="-122"/>
                <a:ea typeface="宋体" panose="02010600030101010101" pitchFamily="2" charset="-122"/>
              </a:rPr>
              <a:t>DNS</a:t>
            </a:r>
            <a:r>
              <a:rPr lang="zh-CN" altLang="en-US" sz="1200" dirty="0">
                <a:latin typeface="宋体" panose="02010600030101010101" pitchFamily="2" charset="-122"/>
                <a:ea typeface="宋体" panose="02010600030101010101" pitchFamily="2" charset="-122"/>
              </a:rPr>
              <a:t>默认是系统</a:t>
            </a:r>
          </a:p>
        </p:txBody>
      </p:sp>
      <p:sp>
        <p:nvSpPr>
          <p:cNvPr id="125" name="文本框 124">
            <a:extLst>
              <a:ext uri="{FF2B5EF4-FFF2-40B4-BE49-F238E27FC236}">
                <a16:creationId xmlns:a16="http://schemas.microsoft.com/office/drawing/2014/main" id="{E6CC24F0-B381-D9E6-D902-4DB2BE6F7492}"/>
              </a:ext>
            </a:extLst>
          </p:cNvPr>
          <p:cNvSpPr txBox="1"/>
          <p:nvPr/>
        </p:nvSpPr>
        <p:spPr>
          <a:xfrm>
            <a:off x="8444654" y="671761"/>
            <a:ext cx="938775" cy="276999"/>
          </a:xfrm>
          <a:prstGeom prst="rect">
            <a:avLst/>
          </a:prstGeom>
          <a:noFill/>
          <a:ln w="28575">
            <a:solidFill>
              <a:srgbClr val="00B0F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点播设置</a:t>
            </a:r>
          </a:p>
        </p:txBody>
      </p:sp>
      <p:cxnSp>
        <p:nvCxnSpPr>
          <p:cNvPr id="126" name="直接箭头连接符 125">
            <a:extLst>
              <a:ext uri="{FF2B5EF4-FFF2-40B4-BE49-F238E27FC236}">
                <a16:creationId xmlns:a16="http://schemas.microsoft.com/office/drawing/2014/main" id="{5265FE68-C363-2A96-9B08-8058A2C951FF}"/>
              </a:ext>
            </a:extLst>
          </p:cNvPr>
          <p:cNvCxnSpPr>
            <a:cxnSpLocks/>
            <a:stCxn id="125" idx="2"/>
          </p:cNvCxnSpPr>
          <p:nvPr/>
        </p:nvCxnSpPr>
        <p:spPr>
          <a:xfrm flipH="1">
            <a:off x="8862494" y="948760"/>
            <a:ext cx="51548" cy="3917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a:extLst>
              <a:ext uri="{FF2B5EF4-FFF2-40B4-BE49-F238E27FC236}">
                <a16:creationId xmlns:a16="http://schemas.microsoft.com/office/drawing/2014/main" id="{2782A159-FC3E-0618-600B-74D7EA6739FD}"/>
              </a:ext>
            </a:extLst>
          </p:cNvPr>
          <p:cNvCxnSpPr>
            <a:cxnSpLocks/>
            <a:stCxn id="92" idx="1"/>
          </p:cNvCxnSpPr>
          <p:nvPr/>
        </p:nvCxnSpPr>
        <p:spPr>
          <a:xfrm flipH="1" flipV="1">
            <a:off x="9373330" y="4039097"/>
            <a:ext cx="466045" cy="4457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DB18F593-8F12-9B95-4E75-6F91FEDAB193}"/>
              </a:ext>
            </a:extLst>
          </p:cNvPr>
          <p:cNvCxnSpPr>
            <a:cxnSpLocks/>
            <a:stCxn id="88" idx="1"/>
          </p:cNvCxnSpPr>
          <p:nvPr/>
        </p:nvCxnSpPr>
        <p:spPr>
          <a:xfrm flipH="1" flipV="1">
            <a:off x="9373330" y="4560632"/>
            <a:ext cx="458735" cy="4250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5EAAE191-5DC5-4DCA-1173-8A24EC173FBF}"/>
              </a:ext>
            </a:extLst>
          </p:cNvPr>
          <p:cNvSpPr txBox="1"/>
          <p:nvPr/>
        </p:nvSpPr>
        <p:spPr>
          <a:xfrm>
            <a:off x="557365" y="4437318"/>
            <a:ext cx="1437945"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清空已下载的在线接口文件</a:t>
            </a:r>
            <a:endParaRPr lang="en-US" altLang="zh-CN" sz="1200" dirty="0">
              <a:latin typeface="宋体" panose="02010600030101010101" pitchFamily="2" charset="-122"/>
              <a:ea typeface="宋体" panose="02010600030101010101" pitchFamily="2" charset="-122"/>
            </a:endParaRPr>
          </a:p>
        </p:txBody>
      </p:sp>
      <p:cxnSp>
        <p:nvCxnSpPr>
          <p:cNvPr id="50" name="直接箭头连接符 49">
            <a:extLst>
              <a:ext uri="{FF2B5EF4-FFF2-40B4-BE49-F238E27FC236}">
                <a16:creationId xmlns:a16="http://schemas.microsoft.com/office/drawing/2014/main" id="{8AFB540B-29A6-F0F9-6E87-E05548928990}"/>
              </a:ext>
            </a:extLst>
          </p:cNvPr>
          <p:cNvCxnSpPr>
            <a:cxnSpLocks/>
            <a:stCxn id="46" idx="3"/>
          </p:cNvCxnSpPr>
          <p:nvPr/>
        </p:nvCxnSpPr>
        <p:spPr>
          <a:xfrm flipV="1">
            <a:off x="1995310" y="4560632"/>
            <a:ext cx="364625" cy="1075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9C6F104E-1731-0EAA-1EC4-03B727CD705D}"/>
              </a:ext>
            </a:extLst>
          </p:cNvPr>
          <p:cNvCxnSpPr>
            <a:cxnSpLocks/>
            <a:stCxn id="122" idx="3"/>
          </p:cNvCxnSpPr>
          <p:nvPr/>
        </p:nvCxnSpPr>
        <p:spPr>
          <a:xfrm flipV="1">
            <a:off x="1987922" y="3990191"/>
            <a:ext cx="457132" cy="942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4222637F-00F5-9B6E-A17B-AD6BFADFA173}"/>
              </a:ext>
            </a:extLst>
          </p:cNvPr>
          <p:cNvSpPr txBox="1"/>
          <p:nvPr/>
        </p:nvSpPr>
        <p:spPr>
          <a:xfrm>
            <a:off x="561019" y="649962"/>
            <a:ext cx="1485376"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点播源（通常带有直播源和壁纸源）设置与推送</a:t>
            </a:r>
          </a:p>
        </p:txBody>
      </p:sp>
      <p:sp>
        <p:nvSpPr>
          <p:cNvPr id="59" name="文本框 58">
            <a:extLst>
              <a:ext uri="{FF2B5EF4-FFF2-40B4-BE49-F238E27FC236}">
                <a16:creationId xmlns:a16="http://schemas.microsoft.com/office/drawing/2014/main" id="{5749DF04-596A-6909-888C-6C8716C9AF98}"/>
              </a:ext>
            </a:extLst>
          </p:cNvPr>
          <p:cNvSpPr txBox="1"/>
          <p:nvPr/>
        </p:nvSpPr>
        <p:spPr>
          <a:xfrm>
            <a:off x="9825160" y="2096222"/>
            <a:ext cx="150701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从线路更新壁纸</a:t>
            </a:r>
            <a:endParaRPr lang="en-US" altLang="zh-CN" sz="1200" dirty="0">
              <a:latin typeface="宋体" panose="02010600030101010101" pitchFamily="2" charset="-122"/>
              <a:ea typeface="宋体" panose="02010600030101010101" pitchFamily="2" charset="-122"/>
            </a:endParaRPr>
          </a:p>
        </p:txBody>
      </p:sp>
      <p:cxnSp>
        <p:nvCxnSpPr>
          <p:cNvPr id="60" name="直接箭头连接符 59">
            <a:extLst>
              <a:ext uri="{FF2B5EF4-FFF2-40B4-BE49-F238E27FC236}">
                <a16:creationId xmlns:a16="http://schemas.microsoft.com/office/drawing/2014/main" id="{5ED38CDD-C903-F029-1FEC-2AD33FA9C1B7}"/>
              </a:ext>
            </a:extLst>
          </p:cNvPr>
          <p:cNvCxnSpPr>
            <a:cxnSpLocks/>
            <a:stCxn id="59" idx="1"/>
          </p:cNvCxnSpPr>
          <p:nvPr/>
        </p:nvCxnSpPr>
        <p:spPr>
          <a:xfrm flipH="1">
            <a:off x="9455819" y="2234722"/>
            <a:ext cx="369341" cy="499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45F82D7D-7E47-9EBC-3DBB-2C85FCF67677}"/>
              </a:ext>
            </a:extLst>
          </p:cNvPr>
          <p:cNvSpPr txBox="1"/>
          <p:nvPr/>
        </p:nvSpPr>
        <p:spPr>
          <a:xfrm>
            <a:off x="8330753" y="303761"/>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 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2.3.2</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21" name="文本框 20">
            <a:extLst>
              <a:ext uri="{FF2B5EF4-FFF2-40B4-BE49-F238E27FC236}">
                <a16:creationId xmlns:a16="http://schemas.microsoft.com/office/drawing/2014/main" id="{B79F9999-45B1-5E78-32AB-CF88535D2CCE}"/>
              </a:ext>
            </a:extLst>
          </p:cNvPr>
          <p:cNvSpPr txBox="1"/>
          <p:nvPr/>
        </p:nvSpPr>
        <p:spPr>
          <a:xfrm>
            <a:off x="3455839" y="677213"/>
            <a:ext cx="3934523" cy="646331"/>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弹幕设置，点击有设置菜单</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弹幕开关、设置速度、大小、行数、透明度（搭配带有弹幕的接口使用，）</a:t>
            </a:r>
            <a:endParaRPr lang="en-US" altLang="zh-CN" sz="1200" dirty="0">
              <a:latin typeface="宋体" panose="02010600030101010101" pitchFamily="2" charset="-122"/>
              <a:ea typeface="宋体" panose="02010600030101010101" pitchFamily="2" charset="-122"/>
            </a:endParaRPr>
          </a:p>
        </p:txBody>
      </p:sp>
      <p:cxnSp>
        <p:nvCxnSpPr>
          <p:cNvPr id="24" name="直接箭头连接符 23">
            <a:extLst>
              <a:ext uri="{FF2B5EF4-FFF2-40B4-BE49-F238E27FC236}">
                <a16:creationId xmlns:a16="http://schemas.microsoft.com/office/drawing/2014/main" id="{C4C80305-F041-2CBC-5C61-E03B85EEEF26}"/>
              </a:ext>
            </a:extLst>
          </p:cNvPr>
          <p:cNvCxnSpPr>
            <a:cxnSpLocks/>
          </p:cNvCxnSpPr>
          <p:nvPr/>
        </p:nvCxnSpPr>
        <p:spPr>
          <a:xfrm>
            <a:off x="5423101" y="1079605"/>
            <a:ext cx="482399" cy="15488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0F48605D-3D60-819A-B5FC-896368CACCA5}"/>
              </a:ext>
            </a:extLst>
          </p:cNvPr>
          <p:cNvCxnSpPr>
            <a:cxnSpLocks/>
          </p:cNvCxnSpPr>
          <p:nvPr/>
        </p:nvCxnSpPr>
        <p:spPr>
          <a:xfrm>
            <a:off x="8202706" y="1025855"/>
            <a:ext cx="436933" cy="7066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0945F4C4-4C4B-B8D7-762A-DE549E7AF893}"/>
              </a:ext>
            </a:extLst>
          </p:cNvPr>
          <p:cNvSpPr txBox="1"/>
          <p:nvPr/>
        </p:nvSpPr>
        <p:spPr>
          <a:xfrm>
            <a:off x="568354" y="3346803"/>
            <a:ext cx="1437944"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接口文件缓存开关</a:t>
            </a:r>
          </a:p>
        </p:txBody>
      </p:sp>
      <p:sp>
        <p:nvSpPr>
          <p:cNvPr id="14" name="文本框 13">
            <a:extLst>
              <a:ext uri="{FF2B5EF4-FFF2-40B4-BE49-F238E27FC236}">
                <a16:creationId xmlns:a16="http://schemas.microsoft.com/office/drawing/2014/main" id="{A7C7C3B8-C2F1-F66C-F5F9-F2013F027A1D}"/>
              </a:ext>
            </a:extLst>
          </p:cNvPr>
          <p:cNvSpPr txBox="1"/>
          <p:nvPr/>
        </p:nvSpPr>
        <p:spPr>
          <a:xfrm>
            <a:off x="9862233" y="3911743"/>
            <a:ext cx="1802647"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清空数据恢复出厂设置</a:t>
            </a:r>
          </a:p>
        </p:txBody>
      </p:sp>
      <p:cxnSp>
        <p:nvCxnSpPr>
          <p:cNvPr id="16" name="直接箭头连接符 15">
            <a:extLst>
              <a:ext uri="{FF2B5EF4-FFF2-40B4-BE49-F238E27FC236}">
                <a16:creationId xmlns:a16="http://schemas.microsoft.com/office/drawing/2014/main" id="{10AC326F-8D9F-06EE-1798-3D8DCA945CFC}"/>
              </a:ext>
            </a:extLst>
          </p:cNvPr>
          <p:cNvCxnSpPr>
            <a:cxnSpLocks/>
          </p:cNvCxnSpPr>
          <p:nvPr/>
        </p:nvCxnSpPr>
        <p:spPr>
          <a:xfrm>
            <a:off x="1995310" y="3512478"/>
            <a:ext cx="449744" cy="1113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AE6F7BE2-8202-A75D-5290-B538A0E31605}"/>
              </a:ext>
            </a:extLst>
          </p:cNvPr>
          <p:cNvCxnSpPr>
            <a:cxnSpLocks/>
            <a:stCxn id="14" idx="1"/>
          </p:cNvCxnSpPr>
          <p:nvPr/>
        </p:nvCxnSpPr>
        <p:spPr>
          <a:xfrm flipH="1" flipV="1">
            <a:off x="9264217" y="3571061"/>
            <a:ext cx="598016" cy="4791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D8FE5E36-652B-D4CF-1248-D71D56E34078}"/>
              </a:ext>
            </a:extLst>
          </p:cNvPr>
          <p:cNvSpPr txBox="1"/>
          <p:nvPr/>
        </p:nvSpPr>
        <p:spPr>
          <a:xfrm>
            <a:off x="7437984" y="691683"/>
            <a:ext cx="938775" cy="276999"/>
          </a:xfrm>
          <a:prstGeom prst="rect">
            <a:avLst/>
          </a:prstGeom>
          <a:noFill/>
          <a:ln w="28575">
            <a:solidFill>
              <a:srgbClr val="00B0F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直播设置</a:t>
            </a:r>
          </a:p>
        </p:txBody>
      </p:sp>
      <p:sp>
        <p:nvSpPr>
          <p:cNvPr id="2" name="灯片编号占位符 1">
            <a:extLst>
              <a:ext uri="{FF2B5EF4-FFF2-40B4-BE49-F238E27FC236}">
                <a16:creationId xmlns:a16="http://schemas.microsoft.com/office/drawing/2014/main" id="{497D1E52-2DC6-491F-46DB-BCE055C5321C}"/>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31</a:t>
            </a:fld>
            <a:endParaRPr lang="zh-CN" altLang="en-US" dirty="0"/>
          </a:p>
        </p:txBody>
      </p:sp>
    </p:spTree>
    <p:extLst>
      <p:ext uri="{BB962C8B-B14F-4D97-AF65-F5344CB8AC3E}">
        <p14:creationId xmlns:p14="http://schemas.microsoft.com/office/powerpoint/2010/main" val="3165256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7748D-AA6A-6E2C-72E6-65E023B3B8EB}"/>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CE23EDEF-EB42-BE00-5607-C2C2ED74741A}"/>
              </a:ext>
            </a:extLst>
          </p:cNvPr>
          <p:cNvPicPr>
            <a:picLocks noChangeAspect="1"/>
          </p:cNvPicPr>
          <p:nvPr/>
        </p:nvPicPr>
        <p:blipFill>
          <a:blip r:embed="rId2"/>
          <a:stretch>
            <a:fillRect/>
          </a:stretch>
        </p:blipFill>
        <p:spPr>
          <a:xfrm>
            <a:off x="651030" y="709754"/>
            <a:ext cx="6967175" cy="4892311"/>
          </a:xfrm>
          <a:prstGeom prst="rect">
            <a:avLst/>
          </a:prstGeom>
        </p:spPr>
      </p:pic>
      <p:sp>
        <p:nvSpPr>
          <p:cNvPr id="7" name="标题 6">
            <a:extLst>
              <a:ext uri="{FF2B5EF4-FFF2-40B4-BE49-F238E27FC236}">
                <a16:creationId xmlns:a16="http://schemas.microsoft.com/office/drawing/2014/main" id="{A2B892C0-8965-AA34-11A1-C7CC8B012A50}"/>
              </a:ext>
            </a:extLst>
          </p:cNvPr>
          <p:cNvSpPr>
            <a:spLocks noGrp="1"/>
          </p:cNvSpPr>
          <p:nvPr>
            <p:ph type="title"/>
          </p:nvPr>
        </p:nvSpPr>
        <p:spPr/>
        <p:txBody>
          <a:bodyPr/>
          <a:lstStyle/>
          <a:p>
            <a:r>
              <a:rPr lang="en-US" altLang="zh-CN" dirty="0"/>
              <a:t>2.5.2</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a:t>
            </a:r>
            <a:r>
              <a:rPr lang="en-US" altLang="zh-CN" sz="1800" kern="1200" baseline="0" dirty="0">
                <a:solidFill>
                  <a:schemeClr val="tx1"/>
                </a:solidFill>
                <a:effectLst/>
                <a:latin typeface="宋体" panose="02010600030101010101" pitchFamily="2" charset="-122"/>
                <a:ea typeface="宋体" panose="02010600030101010101" pitchFamily="2" charset="-122"/>
                <a:cs typeface="+mj-cs"/>
              </a:rPr>
              <a:t> </a:t>
            </a:r>
            <a:r>
              <a:rPr lang="zh-CN" altLang="zh-CN" sz="1800" kern="1200" baseline="0" dirty="0">
                <a:solidFill>
                  <a:schemeClr val="tx1"/>
                </a:solidFill>
                <a:effectLst/>
                <a:latin typeface="宋体" panose="02010600030101010101" pitchFamily="2" charset="-122"/>
                <a:ea typeface="宋体" panose="02010600030101010101" pitchFamily="2" charset="-122"/>
                <a:cs typeface="+mj-cs"/>
              </a:rPr>
              <a:t>功能解释</a:t>
            </a:r>
            <a:r>
              <a:rPr lang="en-US" altLang="zh-CN" sz="1800" kern="1200" baseline="0" dirty="0">
                <a:solidFill>
                  <a:schemeClr val="tx1"/>
                </a:solidFill>
                <a:effectLst/>
                <a:latin typeface="宋体" panose="02010600030101010101" pitchFamily="2" charset="-122"/>
                <a:ea typeface="宋体" panose="02010600030101010101" pitchFamily="2" charset="-122"/>
                <a:cs typeface="+mj-cs"/>
              </a:rPr>
              <a:t>4</a:t>
            </a:r>
            <a:endParaRPr lang="zh-CN" altLang="en-US" dirty="0"/>
          </a:p>
        </p:txBody>
      </p:sp>
      <p:sp>
        <p:nvSpPr>
          <p:cNvPr id="8" name="文本框 7">
            <a:extLst>
              <a:ext uri="{FF2B5EF4-FFF2-40B4-BE49-F238E27FC236}">
                <a16:creationId xmlns:a16="http://schemas.microsoft.com/office/drawing/2014/main" id="{1AB8D4DA-CB84-028B-BB6C-DDD28BA165AC}"/>
              </a:ext>
            </a:extLst>
          </p:cNvPr>
          <p:cNvSpPr txBox="1"/>
          <p:nvPr/>
        </p:nvSpPr>
        <p:spPr>
          <a:xfrm>
            <a:off x="1766451" y="845163"/>
            <a:ext cx="2855323"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设置不同的播放器（解码器）默认</a:t>
            </a:r>
            <a:r>
              <a:rPr lang="en-US" altLang="zh-CN" sz="1200" dirty="0">
                <a:latin typeface="宋体" panose="02010600030101010101" pitchFamily="2" charset="-122"/>
                <a:ea typeface="宋体" panose="02010600030101010101" pitchFamily="2" charset="-122"/>
              </a:rPr>
              <a:t>EXO</a:t>
            </a:r>
            <a:endParaRPr lang="zh-CN" altLang="en-US" sz="1200" dirty="0">
              <a:latin typeface="宋体" panose="02010600030101010101" pitchFamily="2" charset="-122"/>
              <a:ea typeface="宋体" panose="02010600030101010101" pitchFamily="2" charset="-122"/>
            </a:endParaRPr>
          </a:p>
        </p:txBody>
      </p:sp>
      <p:sp>
        <p:nvSpPr>
          <p:cNvPr id="10" name="文本框 9">
            <a:extLst>
              <a:ext uri="{FF2B5EF4-FFF2-40B4-BE49-F238E27FC236}">
                <a16:creationId xmlns:a16="http://schemas.microsoft.com/office/drawing/2014/main" id="{E9A4E4C7-0664-28F4-9647-08D29C704A2F}"/>
              </a:ext>
            </a:extLst>
          </p:cNvPr>
          <p:cNvSpPr txBox="1"/>
          <p:nvPr/>
        </p:nvSpPr>
        <p:spPr>
          <a:xfrm>
            <a:off x="1708336" y="4483367"/>
            <a:ext cx="2485421"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缓冲时间设置</a:t>
            </a:r>
            <a:r>
              <a:rPr lang="en-US" altLang="zh-CN" sz="1200" dirty="0">
                <a:latin typeface="宋体" panose="02010600030101010101" pitchFamily="2" charset="-122"/>
                <a:ea typeface="宋体" panose="02010600030101010101" pitchFamily="2" charset="-122"/>
              </a:rPr>
              <a:t>(IJK</a:t>
            </a:r>
            <a:r>
              <a:rPr lang="zh-CN" altLang="en-US" sz="1200" dirty="0">
                <a:latin typeface="宋体" panose="02010600030101010101" pitchFamily="2" charset="-122"/>
                <a:ea typeface="宋体" panose="02010600030101010101" pitchFamily="2" charset="-122"/>
              </a:rPr>
              <a:t>和系统无此项）</a:t>
            </a:r>
          </a:p>
        </p:txBody>
      </p:sp>
      <p:cxnSp>
        <p:nvCxnSpPr>
          <p:cNvPr id="13" name="直接箭头连接符 12">
            <a:extLst>
              <a:ext uri="{FF2B5EF4-FFF2-40B4-BE49-F238E27FC236}">
                <a16:creationId xmlns:a16="http://schemas.microsoft.com/office/drawing/2014/main" id="{E2F1F738-79DB-3239-93CB-B34BA25E54BB}"/>
              </a:ext>
            </a:extLst>
          </p:cNvPr>
          <p:cNvCxnSpPr>
            <a:cxnSpLocks/>
            <a:stCxn id="30" idx="1"/>
          </p:cNvCxnSpPr>
          <p:nvPr/>
        </p:nvCxnSpPr>
        <p:spPr>
          <a:xfrm flipH="1">
            <a:off x="7427323" y="3543648"/>
            <a:ext cx="639452" cy="3402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6B240F08-3C4C-D327-6F9C-96F335387348}"/>
              </a:ext>
            </a:extLst>
          </p:cNvPr>
          <p:cNvSpPr txBox="1"/>
          <p:nvPr/>
        </p:nvSpPr>
        <p:spPr>
          <a:xfrm>
            <a:off x="1761078" y="1658356"/>
            <a:ext cx="1975538"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渲染方式</a:t>
            </a:r>
            <a:r>
              <a:rPr lang="en-US" altLang="zh-CN" sz="1200" dirty="0" err="1">
                <a:latin typeface="宋体" panose="02010600030101010101" pitchFamily="2" charset="-122"/>
                <a:ea typeface="宋体" panose="02010600030101010101" pitchFamily="2" charset="-122"/>
              </a:rPr>
              <a:t>Surfac</a:t>
            </a:r>
            <a:r>
              <a:rPr lang="en-US" altLang="zh-CN" sz="1200" dirty="0">
                <a:latin typeface="宋体" panose="02010600030101010101" pitchFamily="2" charset="-122"/>
                <a:ea typeface="宋体" panose="02010600030101010101" pitchFamily="2" charset="-122"/>
              </a:rPr>
              <a:t>/Texture</a:t>
            </a:r>
            <a:endParaRPr lang="zh-CN" altLang="en-US" sz="1200" dirty="0">
              <a:latin typeface="宋体" panose="02010600030101010101" pitchFamily="2" charset="-122"/>
              <a:ea typeface="宋体" panose="02010600030101010101" pitchFamily="2" charset="-122"/>
            </a:endParaRPr>
          </a:p>
        </p:txBody>
      </p:sp>
      <p:sp>
        <p:nvSpPr>
          <p:cNvPr id="18" name="文本框 17">
            <a:extLst>
              <a:ext uri="{FF2B5EF4-FFF2-40B4-BE49-F238E27FC236}">
                <a16:creationId xmlns:a16="http://schemas.microsoft.com/office/drawing/2014/main" id="{4CC5FE1E-79B5-4F15-04BA-0BB034A43185}"/>
              </a:ext>
            </a:extLst>
          </p:cNvPr>
          <p:cNvSpPr txBox="1"/>
          <p:nvPr/>
        </p:nvSpPr>
        <p:spPr>
          <a:xfrm>
            <a:off x="1748943" y="2040795"/>
            <a:ext cx="1543499"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播放页面大小比例</a:t>
            </a:r>
          </a:p>
        </p:txBody>
      </p:sp>
      <p:sp>
        <p:nvSpPr>
          <p:cNvPr id="19" name="文本框 18">
            <a:extLst>
              <a:ext uri="{FF2B5EF4-FFF2-40B4-BE49-F238E27FC236}">
                <a16:creationId xmlns:a16="http://schemas.microsoft.com/office/drawing/2014/main" id="{76214942-17D0-E7B8-E67F-4CEDBA482DAB}"/>
              </a:ext>
            </a:extLst>
          </p:cNvPr>
          <p:cNvSpPr txBox="1"/>
          <p:nvPr/>
        </p:nvSpPr>
        <p:spPr>
          <a:xfrm>
            <a:off x="1761078" y="2431617"/>
            <a:ext cx="1543499"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字幕样式预设</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系统</a:t>
            </a:r>
          </a:p>
        </p:txBody>
      </p:sp>
      <p:sp>
        <p:nvSpPr>
          <p:cNvPr id="20" name="文本框 19">
            <a:extLst>
              <a:ext uri="{FF2B5EF4-FFF2-40B4-BE49-F238E27FC236}">
                <a16:creationId xmlns:a16="http://schemas.microsoft.com/office/drawing/2014/main" id="{02788A8A-1EE7-3946-4698-B2221CB05759}"/>
              </a:ext>
            </a:extLst>
          </p:cNvPr>
          <p:cNvSpPr txBox="1"/>
          <p:nvPr/>
        </p:nvSpPr>
        <p:spPr>
          <a:xfrm>
            <a:off x="1761078" y="2851150"/>
            <a:ext cx="1543499"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播放页面字幕大小</a:t>
            </a:r>
          </a:p>
        </p:txBody>
      </p:sp>
      <p:sp>
        <p:nvSpPr>
          <p:cNvPr id="30" name="文本框 29">
            <a:extLst>
              <a:ext uri="{FF2B5EF4-FFF2-40B4-BE49-F238E27FC236}">
                <a16:creationId xmlns:a16="http://schemas.microsoft.com/office/drawing/2014/main" id="{B7E2723F-651C-1110-C4C5-66F1FFAED269}"/>
              </a:ext>
            </a:extLst>
          </p:cNvPr>
          <p:cNvSpPr txBox="1"/>
          <p:nvPr/>
        </p:nvSpPr>
        <p:spPr>
          <a:xfrm>
            <a:off x="8066775" y="3128149"/>
            <a:ext cx="2485421" cy="830997"/>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隧道模式</a:t>
            </a:r>
            <a:r>
              <a:rPr lang="en-US" altLang="zh-CN" sz="1200" dirty="0">
                <a:latin typeface="宋体" panose="02010600030101010101" pitchFamily="2" charset="-122"/>
                <a:ea typeface="宋体" panose="02010600030101010101" pitchFamily="2" charset="-122"/>
              </a:rPr>
              <a:t>(IJK</a:t>
            </a:r>
            <a:r>
              <a:rPr lang="zh-CN" altLang="en-US" sz="1200" dirty="0">
                <a:latin typeface="宋体" panose="02010600030101010101" pitchFamily="2" charset="-122"/>
                <a:ea typeface="宋体" panose="02010600030101010101" pitchFamily="2" charset="-122"/>
              </a:rPr>
              <a:t>和系统无此项）：视频通过硬件视频解码器直接传送到显示器</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安卓</a:t>
            </a:r>
            <a:r>
              <a:rPr lang="en-US" altLang="zh-CN" sz="1200" dirty="0">
                <a:latin typeface="宋体" panose="02010600030101010101" pitchFamily="2" charset="-122"/>
                <a:ea typeface="宋体" panose="02010600030101010101" pitchFamily="2" charset="-122"/>
              </a:rPr>
              <a:t>5</a:t>
            </a:r>
            <a:r>
              <a:rPr lang="zh-CN" altLang="en-US" sz="1200" dirty="0">
                <a:latin typeface="宋体" panose="02010600030101010101" pitchFamily="2" charset="-122"/>
                <a:ea typeface="宋体" panose="02010600030101010101" pitchFamily="2" charset="-122"/>
              </a:rPr>
              <a:t>到安卓</a:t>
            </a:r>
            <a:r>
              <a:rPr lang="en-US" altLang="zh-CN" sz="1200" dirty="0">
                <a:latin typeface="宋体" panose="02010600030101010101" pitchFamily="2" charset="-122"/>
                <a:ea typeface="宋体" panose="02010600030101010101" pitchFamily="2" charset="-122"/>
              </a:rPr>
              <a:t>10 </a:t>
            </a:r>
            <a:r>
              <a:rPr lang="zh-CN" altLang="en-US" sz="1200" dirty="0">
                <a:latin typeface="宋体" panose="02010600030101010101" pitchFamily="2" charset="-122"/>
                <a:ea typeface="宋体" panose="02010600030101010101" pitchFamily="2" charset="-122"/>
              </a:rPr>
              <a:t>安卓</a:t>
            </a:r>
            <a:r>
              <a:rPr lang="en-US" altLang="zh-CN" sz="1200" dirty="0">
                <a:latin typeface="宋体" panose="02010600030101010101" pitchFamily="2" charset="-122"/>
                <a:ea typeface="宋体" panose="02010600030101010101" pitchFamily="2" charset="-122"/>
              </a:rPr>
              <a:t>11</a:t>
            </a:r>
            <a:r>
              <a:rPr lang="zh-CN" altLang="en-US" sz="1200" dirty="0">
                <a:latin typeface="宋体" panose="02010600030101010101" pitchFamily="2" charset="-122"/>
                <a:ea typeface="宋体" panose="02010600030101010101" pitchFamily="2" charset="-122"/>
              </a:rPr>
              <a:t>时钟方式不同。</a:t>
            </a:r>
          </a:p>
        </p:txBody>
      </p:sp>
      <p:sp>
        <p:nvSpPr>
          <p:cNvPr id="32" name="文本框 31">
            <a:extLst>
              <a:ext uri="{FF2B5EF4-FFF2-40B4-BE49-F238E27FC236}">
                <a16:creationId xmlns:a16="http://schemas.microsoft.com/office/drawing/2014/main" id="{446255A3-6CC7-F885-B0B0-BAD43B4AD05E}"/>
              </a:ext>
            </a:extLst>
          </p:cNvPr>
          <p:cNvSpPr txBox="1"/>
          <p:nvPr/>
        </p:nvSpPr>
        <p:spPr>
          <a:xfrm>
            <a:off x="1708336" y="4922645"/>
            <a:ext cx="5909869" cy="461665"/>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用户代理（翻译容易误解）：</a:t>
            </a:r>
            <a:r>
              <a:rPr lang="en-US" altLang="zh-CN" sz="1200" dirty="0">
                <a:latin typeface="宋体" panose="02010600030101010101" pitchFamily="2" charset="-122"/>
                <a:ea typeface="宋体" panose="02010600030101010101" pitchFamily="2" charset="-122"/>
              </a:rPr>
              <a:t>http</a:t>
            </a:r>
            <a:r>
              <a:rPr lang="zh-CN" altLang="en-US" sz="1200" dirty="0">
                <a:latin typeface="宋体" panose="02010600030101010101" pitchFamily="2" charset="-122"/>
                <a:ea typeface="宋体" panose="02010600030101010101" pitchFamily="2" charset="-122"/>
              </a:rPr>
              <a:t>协议的一部分，服务器用来识别客户端的设备软硬件。主要用来伪装客户端，一般不需要修改。</a:t>
            </a:r>
          </a:p>
        </p:txBody>
      </p:sp>
      <p:sp>
        <p:nvSpPr>
          <p:cNvPr id="41" name="文本框 40">
            <a:extLst>
              <a:ext uri="{FF2B5EF4-FFF2-40B4-BE49-F238E27FC236}">
                <a16:creationId xmlns:a16="http://schemas.microsoft.com/office/drawing/2014/main" id="{5064F82D-0543-4FAD-72B1-7222CF7DE302}"/>
              </a:ext>
            </a:extLst>
          </p:cNvPr>
          <p:cNvSpPr txBox="1"/>
          <p:nvPr/>
        </p:nvSpPr>
        <p:spPr>
          <a:xfrm>
            <a:off x="7808996" y="1111999"/>
            <a:ext cx="2743200" cy="646331"/>
          </a:xfrm>
          <a:prstGeom prst="rect">
            <a:avLst/>
          </a:prstGeom>
          <a:noFill/>
          <a:ln>
            <a:noFill/>
          </a:ln>
        </p:spPr>
        <p:txBody>
          <a:bodyPr wrap="square" rtlCol="0">
            <a:spAutoFit/>
          </a:bodyPr>
          <a:lstStyle/>
          <a:p>
            <a:r>
              <a:rPr lang="en-US" altLang="zh-CN" sz="1200" dirty="0">
                <a:latin typeface="宋体" panose="02010600030101010101" pitchFamily="2" charset="-122"/>
                <a:ea typeface="宋体" panose="02010600030101010101" pitchFamily="2" charset="-122"/>
              </a:rPr>
              <a:t>FongMi</a:t>
            </a:r>
            <a:r>
              <a:rPr lang="zh-CN" altLang="en-US" sz="1200" dirty="0">
                <a:latin typeface="宋体" panose="02010600030101010101" pitchFamily="2" charset="-122"/>
                <a:ea typeface="宋体" panose="02010600030101010101" pitchFamily="2" charset="-122"/>
              </a:rPr>
              <a:t>更新非常快，功能添加也非常多。很多设置需要遥控器操作，有许多长按切换的功能。本文以</a:t>
            </a:r>
            <a:r>
              <a:rPr lang="en-US" altLang="zh-CN" sz="1200" dirty="0">
                <a:latin typeface="宋体" panose="02010600030101010101" pitchFamily="2" charset="-122"/>
                <a:ea typeface="宋体" panose="02010600030101010101" pitchFamily="2" charset="-122"/>
              </a:rPr>
              <a:t>2.29</a:t>
            </a:r>
            <a:r>
              <a:rPr lang="zh-CN" altLang="en-US" sz="1200" dirty="0">
                <a:latin typeface="宋体" panose="02010600030101010101" pitchFamily="2" charset="-122"/>
                <a:ea typeface="宋体" panose="02010600030101010101" pitchFamily="2" charset="-122"/>
              </a:rPr>
              <a:t>为例。</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14" name="文本框 13">
            <a:extLst>
              <a:ext uri="{FF2B5EF4-FFF2-40B4-BE49-F238E27FC236}">
                <a16:creationId xmlns:a16="http://schemas.microsoft.com/office/drawing/2014/main" id="{975D14F8-D525-D52A-63D4-44526EA46F5A}"/>
              </a:ext>
            </a:extLst>
          </p:cNvPr>
          <p:cNvSpPr txBox="1"/>
          <p:nvPr/>
        </p:nvSpPr>
        <p:spPr>
          <a:xfrm>
            <a:off x="1761078" y="1275917"/>
            <a:ext cx="2485421"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硬解</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软解切换</a:t>
            </a:r>
          </a:p>
        </p:txBody>
      </p:sp>
      <p:sp>
        <p:nvSpPr>
          <p:cNvPr id="17" name="文本框 16">
            <a:extLst>
              <a:ext uri="{FF2B5EF4-FFF2-40B4-BE49-F238E27FC236}">
                <a16:creationId xmlns:a16="http://schemas.microsoft.com/office/drawing/2014/main" id="{BAA89EF8-DB5B-9D10-E13A-5BE212FD54E8}"/>
              </a:ext>
            </a:extLst>
          </p:cNvPr>
          <p:cNvSpPr txBox="1"/>
          <p:nvPr/>
        </p:nvSpPr>
        <p:spPr>
          <a:xfrm>
            <a:off x="7162047" y="299845"/>
            <a:ext cx="2059295"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 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2.3.2</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23" name="文本框 22">
            <a:extLst>
              <a:ext uri="{FF2B5EF4-FFF2-40B4-BE49-F238E27FC236}">
                <a16:creationId xmlns:a16="http://schemas.microsoft.com/office/drawing/2014/main" id="{439DE811-4EDB-C085-3256-813D1FF5E262}"/>
              </a:ext>
            </a:extLst>
          </p:cNvPr>
          <p:cNvSpPr txBox="1"/>
          <p:nvPr/>
        </p:nvSpPr>
        <p:spPr>
          <a:xfrm>
            <a:off x="8066775" y="1935355"/>
            <a:ext cx="2485421"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影片播放自动</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手动，默认自动</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自动：选择影片，自动开始播放。</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手动：选择影片，再点一次播放。</a:t>
            </a:r>
          </a:p>
        </p:txBody>
      </p:sp>
      <p:cxnSp>
        <p:nvCxnSpPr>
          <p:cNvPr id="25" name="直接箭头连接符 24">
            <a:extLst>
              <a:ext uri="{FF2B5EF4-FFF2-40B4-BE49-F238E27FC236}">
                <a16:creationId xmlns:a16="http://schemas.microsoft.com/office/drawing/2014/main" id="{5428F566-FB76-60AB-B719-3751BD672F17}"/>
              </a:ext>
            </a:extLst>
          </p:cNvPr>
          <p:cNvCxnSpPr>
            <a:cxnSpLocks/>
          </p:cNvCxnSpPr>
          <p:nvPr/>
        </p:nvCxnSpPr>
        <p:spPr>
          <a:xfrm flipH="1">
            <a:off x="7407632" y="2570116"/>
            <a:ext cx="659143" cy="8321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707B5D1D-CC9A-5C65-D115-76AC52672052}"/>
              </a:ext>
            </a:extLst>
          </p:cNvPr>
          <p:cNvSpPr txBox="1"/>
          <p:nvPr/>
        </p:nvSpPr>
        <p:spPr>
          <a:xfrm>
            <a:off x="8069352" y="4215794"/>
            <a:ext cx="2485421" cy="830997"/>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系统和</a:t>
            </a:r>
            <a:r>
              <a:rPr lang="en-US" altLang="zh-CN" sz="1200" dirty="0" err="1">
                <a:latin typeface="宋体" panose="02010600030101010101" pitchFamily="2" charset="-122"/>
                <a:ea typeface="宋体" panose="02010600030101010101" pitchFamily="2" charset="-122"/>
              </a:rPr>
              <a:t>OKHttp</a:t>
            </a:r>
            <a:r>
              <a:rPr lang="zh-CN" altLang="en-US" sz="1200" dirty="0">
                <a:latin typeface="宋体" panose="02010600030101010101" pitchFamily="2" charset="-122"/>
                <a:ea typeface="宋体" panose="02010600030101010101" pitchFamily="2" charset="-122"/>
              </a:rPr>
              <a:t>，默认</a:t>
            </a:r>
            <a:r>
              <a:rPr lang="en-US" altLang="zh-CN" sz="1200" dirty="0" err="1">
                <a:latin typeface="宋体" panose="02010600030101010101" pitchFamily="2" charset="-122"/>
                <a:ea typeface="宋体" panose="02010600030101010101" pitchFamily="2" charset="-122"/>
              </a:rPr>
              <a:t>OKHttp,y</a:t>
            </a:r>
            <a:r>
              <a:rPr lang="zh-CN" altLang="en-US" sz="1200" dirty="0">
                <a:latin typeface="宋体" panose="02010600030101010101" pitchFamily="2" charset="-122"/>
                <a:ea typeface="宋体" panose="02010600030101010101" pitchFamily="2" charset="-122"/>
              </a:rPr>
              <a:t>一般不需要修改。</a:t>
            </a:r>
            <a:r>
              <a:rPr lang="en-US" altLang="zh-CN" sz="1200" dirty="0">
                <a:latin typeface="宋体" panose="02010600030101010101" pitchFamily="2" charset="-122"/>
                <a:ea typeface="宋体" panose="02010600030101010101" pitchFamily="2" charset="-122"/>
              </a:rPr>
              <a:t>(IJK</a:t>
            </a:r>
            <a:r>
              <a:rPr lang="zh-CN" altLang="en-US" sz="1200" dirty="0">
                <a:latin typeface="宋体" panose="02010600030101010101" pitchFamily="2" charset="-122"/>
                <a:ea typeface="宋体" panose="02010600030101010101" pitchFamily="2" charset="-122"/>
              </a:rPr>
              <a:t>和系统无此项）</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由</a:t>
            </a:r>
            <a:r>
              <a:rPr lang="en-US" altLang="zh-CN" sz="1200" dirty="0">
                <a:latin typeface="宋体" panose="02010600030101010101" pitchFamily="2" charset="-122"/>
                <a:ea typeface="宋体" panose="02010600030101010101" pitchFamily="2" charset="-122"/>
              </a:rPr>
              <a:t>square</a:t>
            </a:r>
            <a:r>
              <a:rPr lang="zh-CN" altLang="en-US" sz="1200" dirty="0">
                <a:latin typeface="宋体" panose="02010600030101010101" pitchFamily="2" charset="-122"/>
                <a:ea typeface="宋体" panose="02010600030101010101" pitchFamily="2" charset="-122"/>
              </a:rPr>
              <a:t>公司开发的一种安卓内公认最好的网请求框架。</a:t>
            </a:r>
          </a:p>
        </p:txBody>
      </p:sp>
      <p:cxnSp>
        <p:nvCxnSpPr>
          <p:cNvPr id="29" name="直接箭头连接符 28">
            <a:extLst>
              <a:ext uri="{FF2B5EF4-FFF2-40B4-BE49-F238E27FC236}">
                <a16:creationId xmlns:a16="http://schemas.microsoft.com/office/drawing/2014/main" id="{9DFA1E85-89CF-F0CC-CA4C-7901AE30BD55}"/>
              </a:ext>
            </a:extLst>
          </p:cNvPr>
          <p:cNvCxnSpPr>
            <a:cxnSpLocks/>
          </p:cNvCxnSpPr>
          <p:nvPr/>
        </p:nvCxnSpPr>
        <p:spPr>
          <a:xfrm flipH="1" flipV="1">
            <a:off x="7468857" y="4215794"/>
            <a:ext cx="551760" cy="2675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B8B3FDBD-DFA3-0429-791A-435303805CB2}"/>
              </a:ext>
            </a:extLst>
          </p:cNvPr>
          <p:cNvSpPr txBox="1"/>
          <p:nvPr/>
        </p:nvSpPr>
        <p:spPr>
          <a:xfrm>
            <a:off x="8210802" y="569698"/>
            <a:ext cx="2059295" cy="338554"/>
          </a:xfrm>
          <a:prstGeom prst="rect">
            <a:avLst/>
          </a:prstGeom>
          <a:noFill/>
          <a:ln w="38100">
            <a:solidFill>
              <a:srgbClr val="00B0F0"/>
            </a:solidFill>
          </a:ln>
        </p:spPr>
        <p:txBody>
          <a:bodyPr wrap="square" rtlCol="0">
            <a:spAutoFit/>
          </a:bodyPr>
          <a:lstStyle/>
          <a:p>
            <a:r>
              <a:rPr lang="zh-CN" altLang="en-US" sz="1600" dirty="0">
                <a:solidFill>
                  <a:srgbClr val="FF0000"/>
                </a:solidFill>
                <a:latin typeface="宋体" panose="02010600030101010101" pitchFamily="2" charset="-122"/>
                <a:ea typeface="宋体" panose="02010600030101010101" pitchFamily="2" charset="-122"/>
              </a:rPr>
              <a:t>播放设置</a:t>
            </a:r>
          </a:p>
        </p:txBody>
      </p:sp>
      <p:sp>
        <p:nvSpPr>
          <p:cNvPr id="2" name="灯片编号占位符 1">
            <a:extLst>
              <a:ext uri="{FF2B5EF4-FFF2-40B4-BE49-F238E27FC236}">
                <a16:creationId xmlns:a16="http://schemas.microsoft.com/office/drawing/2014/main" id="{44D554D1-0648-9C63-A162-19B1BE83A389}"/>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32</a:t>
            </a:fld>
            <a:endParaRPr lang="zh-CN" altLang="en-US" dirty="0"/>
          </a:p>
        </p:txBody>
      </p:sp>
    </p:spTree>
    <p:extLst>
      <p:ext uri="{BB962C8B-B14F-4D97-AF65-F5344CB8AC3E}">
        <p14:creationId xmlns:p14="http://schemas.microsoft.com/office/powerpoint/2010/main" val="1795631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6B921-22B2-A6F3-2324-8D58464F2073}"/>
            </a:ext>
          </a:extLst>
        </p:cNvPr>
        <p:cNvGrpSpPr/>
        <p:nvPr/>
      </p:nvGrpSpPr>
      <p:grpSpPr>
        <a:xfrm>
          <a:off x="0" y="0"/>
          <a:ext cx="0" cy="0"/>
          <a:chOff x="0" y="0"/>
          <a:chExt cx="0" cy="0"/>
        </a:xfrm>
      </p:grpSpPr>
      <p:sp>
        <p:nvSpPr>
          <p:cNvPr id="26" name="文本框 25">
            <a:extLst>
              <a:ext uri="{FF2B5EF4-FFF2-40B4-BE49-F238E27FC236}">
                <a16:creationId xmlns:a16="http://schemas.microsoft.com/office/drawing/2014/main" id="{5E1B08E1-43EF-A86C-928B-C6D61696285A}"/>
              </a:ext>
            </a:extLst>
          </p:cNvPr>
          <p:cNvSpPr txBox="1"/>
          <p:nvPr/>
        </p:nvSpPr>
        <p:spPr>
          <a:xfrm>
            <a:off x="682692" y="1839696"/>
            <a:ext cx="1790812" cy="1569660"/>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主界面显示风格</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简洁风格（</a:t>
            </a:r>
            <a:r>
              <a:rPr lang="en-US" altLang="zh-CN" sz="1200" dirty="0">
                <a:latin typeface="宋体" panose="02010600030101010101" pitchFamily="2" charset="-122"/>
                <a:ea typeface="宋体" panose="02010600030101010101" pitchFamily="2" charset="-122"/>
              </a:rPr>
              <a:t>FongMi)</a:t>
            </a:r>
            <a:r>
              <a:rPr lang="zh-CN" altLang="en-US" sz="1200" dirty="0">
                <a:latin typeface="宋体" panose="02010600030101010101" pitchFamily="2" charset="-122"/>
                <a:ea typeface="宋体" panose="02010600030101010101" pitchFamily="2" charset="-122"/>
              </a:rPr>
              <a:t>：节目展示在点播内</a:t>
            </a:r>
            <a:endParaRPr lang="en-US" altLang="zh-CN" sz="1200" dirty="0">
              <a:latin typeface="宋体" panose="02010600030101010101" pitchFamily="2" charset="-122"/>
              <a:ea typeface="宋体" panose="02010600030101010101" pitchFamily="2" charset="-122"/>
            </a:endParaRPr>
          </a:p>
          <a:p>
            <a:r>
              <a:rPr lang="en-US" altLang="zh-CN" sz="1200" dirty="0" err="1">
                <a:latin typeface="宋体" panose="02010600030101010101" pitchFamily="2" charset="-122"/>
                <a:ea typeface="宋体" panose="02010600030101010101" pitchFamily="2" charset="-122"/>
              </a:rPr>
              <a:t>TVbox</a:t>
            </a:r>
            <a:r>
              <a:rPr lang="zh-CN" altLang="en-US" sz="1200" dirty="0">
                <a:latin typeface="宋体" panose="02010600030101010101" pitchFamily="2" charset="-122"/>
                <a:ea typeface="宋体" panose="02010600030101010101" pitchFamily="2" charset="-122"/>
              </a:rPr>
              <a:t>风格：左上角最上方站点按钮，第二行是首页按钮。同时展示站点点播节目菜单（相当于点播功能）</a:t>
            </a:r>
          </a:p>
        </p:txBody>
      </p:sp>
      <p:pic>
        <p:nvPicPr>
          <p:cNvPr id="3" name="图片 2">
            <a:extLst>
              <a:ext uri="{FF2B5EF4-FFF2-40B4-BE49-F238E27FC236}">
                <a16:creationId xmlns:a16="http://schemas.microsoft.com/office/drawing/2014/main" id="{C5E7B0E6-F45A-2F57-7487-6FE2AF1E8DDA}"/>
              </a:ext>
            </a:extLst>
          </p:cNvPr>
          <p:cNvPicPr>
            <a:picLocks noChangeAspect="1"/>
          </p:cNvPicPr>
          <p:nvPr/>
        </p:nvPicPr>
        <p:blipFill>
          <a:blip r:embed="rId3"/>
          <a:stretch>
            <a:fillRect/>
          </a:stretch>
        </p:blipFill>
        <p:spPr>
          <a:xfrm>
            <a:off x="2751767" y="1093889"/>
            <a:ext cx="6257700" cy="3516032"/>
          </a:xfrm>
          <a:prstGeom prst="rect">
            <a:avLst/>
          </a:prstGeom>
        </p:spPr>
      </p:pic>
      <p:sp>
        <p:nvSpPr>
          <p:cNvPr id="8" name="标题 7">
            <a:extLst>
              <a:ext uri="{FF2B5EF4-FFF2-40B4-BE49-F238E27FC236}">
                <a16:creationId xmlns:a16="http://schemas.microsoft.com/office/drawing/2014/main" id="{49C2AB59-4C5B-F7BB-95AF-16BE6CF98FD6}"/>
              </a:ext>
            </a:extLst>
          </p:cNvPr>
          <p:cNvSpPr>
            <a:spLocks noGrp="1"/>
          </p:cNvSpPr>
          <p:nvPr>
            <p:ph type="title"/>
          </p:nvPr>
        </p:nvSpPr>
        <p:spPr/>
        <p:txBody>
          <a:bodyPr/>
          <a:lstStyle/>
          <a:p>
            <a:r>
              <a:rPr lang="en-US" altLang="zh-CN" dirty="0"/>
              <a:t>2.5.2</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a:t>
            </a:r>
            <a:r>
              <a:rPr lang="en-US" altLang="zh-CN" sz="1800" kern="1200" baseline="0" dirty="0">
                <a:solidFill>
                  <a:schemeClr val="tx1"/>
                </a:solidFill>
                <a:effectLst/>
                <a:latin typeface="宋体" panose="02010600030101010101" pitchFamily="2" charset="-122"/>
                <a:ea typeface="宋体" panose="02010600030101010101" pitchFamily="2" charset="-122"/>
                <a:cs typeface="+mj-cs"/>
              </a:rPr>
              <a:t> </a:t>
            </a:r>
            <a:r>
              <a:rPr lang="zh-CN" altLang="zh-CN" sz="1800" kern="1200" baseline="0" dirty="0">
                <a:solidFill>
                  <a:schemeClr val="tx1"/>
                </a:solidFill>
                <a:effectLst/>
                <a:latin typeface="宋体" panose="02010600030101010101" pitchFamily="2" charset="-122"/>
                <a:ea typeface="宋体" panose="02010600030101010101" pitchFamily="2" charset="-122"/>
                <a:cs typeface="+mj-cs"/>
              </a:rPr>
              <a:t>功能解释</a:t>
            </a:r>
            <a:r>
              <a:rPr lang="en-US" altLang="zh-CN" sz="1800" kern="1200" baseline="0" dirty="0">
                <a:solidFill>
                  <a:schemeClr val="tx1"/>
                </a:solidFill>
                <a:effectLst/>
                <a:latin typeface="宋体" panose="02010600030101010101" pitchFamily="2" charset="-122"/>
                <a:ea typeface="宋体" panose="02010600030101010101" pitchFamily="2" charset="-122"/>
                <a:cs typeface="+mj-cs"/>
              </a:rPr>
              <a:t>5</a:t>
            </a:r>
            <a:endParaRPr lang="zh-CN" altLang="en-US" dirty="0"/>
          </a:p>
        </p:txBody>
      </p:sp>
      <p:sp>
        <p:nvSpPr>
          <p:cNvPr id="4" name="文本框 3">
            <a:extLst>
              <a:ext uri="{FF2B5EF4-FFF2-40B4-BE49-F238E27FC236}">
                <a16:creationId xmlns:a16="http://schemas.microsoft.com/office/drawing/2014/main" id="{15D5154F-70B8-65BE-DAF2-65D2E78B35D3}"/>
              </a:ext>
            </a:extLst>
          </p:cNvPr>
          <p:cNvSpPr txBox="1"/>
          <p:nvPr/>
        </p:nvSpPr>
        <p:spPr>
          <a:xfrm>
            <a:off x="7304495" y="307401"/>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 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2.3.2</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6" name="文本框 5">
            <a:extLst>
              <a:ext uri="{FF2B5EF4-FFF2-40B4-BE49-F238E27FC236}">
                <a16:creationId xmlns:a16="http://schemas.microsoft.com/office/drawing/2014/main" id="{C6ED9FAF-C36A-F8FE-6C57-9AFF18DAA4A0}"/>
              </a:ext>
            </a:extLst>
          </p:cNvPr>
          <p:cNvSpPr txBox="1"/>
          <p:nvPr/>
        </p:nvSpPr>
        <p:spPr>
          <a:xfrm>
            <a:off x="4704917" y="669338"/>
            <a:ext cx="2059295" cy="338554"/>
          </a:xfrm>
          <a:prstGeom prst="rect">
            <a:avLst/>
          </a:prstGeom>
          <a:noFill/>
          <a:ln w="38100">
            <a:solidFill>
              <a:srgbClr val="00B0F0"/>
            </a:solidFill>
          </a:ln>
        </p:spPr>
        <p:txBody>
          <a:bodyPr wrap="square" rtlCol="0">
            <a:spAutoFit/>
          </a:bodyPr>
          <a:lstStyle/>
          <a:p>
            <a:r>
              <a:rPr lang="zh-CN" altLang="en-US" sz="1600" dirty="0">
                <a:solidFill>
                  <a:srgbClr val="FF0000"/>
                </a:solidFill>
                <a:latin typeface="宋体" panose="02010600030101010101" pitchFamily="2" charset="-122"/>
                <a:ea typeface="宋体" panose="02010600030101010101" pitchFamily="2" charset="-122"/>
              </a:rPr>
              <a:t>播放设置</a:t>
            </a:r>
          </a:p>
        </p:txBody>
      </p:sp>
      <p:sp>
        <p:nvSpPr>
          <p:cNvPr id="11" name="文本框 10">
            <a:extLst>
              <a:ext uri="{FF2B5EF4-FFF2-40B4-BE49-F238E27FC236}">
                <a16:creationId xmlns:a16="http://schemas.microsoft.com/office/drawing/2014/main" id="{3E947EE6-30B6-A19F-A224-C57302479812}"/>
              </a:ext>
            </a:extLst>
          </p:cNvPr>
          <p:cNvSpPr txBox="1"/>
          <p:nvPr/>
        </p:nvSpPr>
        <p:spPr>
          <a:xfrm>
            <a:off x="688557" y="759992"/>
            <a:ext cx="177696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图片显示质量</a:t>
            </a:r>
          </a:p>
        </p:txBody>
      </p:sp>
      <p:cxnSp>
        <p:nvCxnSpPr>
          <p:cNvPr id="12" name="直接箭头连接符 11">
            <a:extLst>
              <a:ext uri="{FF2B5EF4-FFF2-40B4-BE49-F238E27FC236}">
                <a16:creationId xmlns:a16="http://schemas.microsoft.com/office/drawing/2014/main" id="{CE6CA56D-8976-2CA5-FC09-9D318FCB8C07}"/>
              </a:ext>
            </a:extLst>
          </p:cNvPr>
          <p:cNvCxnSpPr>
            <a:cxnSpLocks/>
            <a:stCxn id="11" idx="3"/>
          </p:cNvCxnSpPr>
          <p:nvPr/>
        </p:nvCxnSpPr>
        <p:spPr>
          <a:xfrm>
            <a:off x="2465522" y="898492"/>
            <a:ext cx="341178" cy="38301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25127503-9113-8D9F-BF52-7AF51E4C97B0}"/>
              </a:ext>
            </a:extLst>
          </p:cNvPr>
          <p:cNvSpPr txBox="1"/>
          <p:nvPr/>
        </p:nvSpPr>
        <p:spPr>
          <a:xfrm>
            <a:off x="9345676" y="973958"/>
            <a:ext cx="1890378"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图片显示质量</a:t>
            </a:r>
          </a:p>
        </p:txBody>
      </p:sp>
      <p:cxnSp>
        <p:nvCxnSpPr>
          <p:cNvPr id="16" name="直接箭头连接符 15">
            <a:extLst>
              <a:ext uri="{FF2B5EF4-FFF2-40B4-BE49-F238E27FC236}">
                <a16:creationId xmlns:a16="http://schemas.microsoft.com/office/drawing/2014/main" id="{69C10C5B-ACFD-5C53-28C0-A28FF9EA09A3}"/>
              </a:ext>
            </a:extLst>
          </p:cNvPr>
          <p:cNvCxnSpPr>
            <a:cxnSpLocks/>
            <a:stCxn id="15" idx="1"/>
          </p:cNvCxnSpPr>
          <p:nvPr/>
        </p:nvCxnSpPr>
        <p:spPr>
          <a:xfrm flipH="1">
            <a:off x="8813800" y="1112458"/>
            <a:ext cx="531876" cy="2726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F3AD5F4B-3733-C3C4-5468-F18EF528E3B0}"/>
              </a:ext>
            </a:extLst>
          </p:cNvPr>
          <p:cNvCxnSpPr>
            <a:cxnSpLocks/>
          </p:cNvCxnSpPr>
          <p:nvPr/>
        </p:nvCxnSpPr>
        <p:spPr>
          <a:xfrm>
            <a:off x="2465523" y="1539555"/>
            <a:ext cx="391976" cy="1789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D073CB54-A1E4-F82E-6537-688E35A15D64}"/>
              </a:ext>
            </a:extLst>
          </p:cNvPr>
          <p:cNvSpPr txBox="1"/>
          <p:nvPr/>
        </p:nvSpPr>
        <p:spPr>
          <a:xfrm>
            <a:off x="683900" y="1102456"/>
            <a:ext cx="1776965"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点播界面播放界面有多集的节目，一行</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多行显示集数</a:t>
            </a:r>
          </a:p>
        </p:txBody>
      </p:sp>
      <p:cxnSp>
        <p:nvCxnSpPr>
          <p:cNvPr id="21" name="直接箭头连接符 20">
            <a:extLst>
              <a:ext uri="{FF2B5EF4-FFF2-40B4-BE49-F238E27FC236}">
                <a16:creationId xmlns:a16="http://schemas.microsoft.com/office/drawing/2014/main" id="{69D527F1-3FA3-6F40-2046-439DE5E22341}"/>
              </a:ext>
            </a:extLst>
          </p:cNvPr>
          <p:cNvCxnSpPr>
            <a:cxnSpLocks/>
            <a:stCxn id="22" idx="1"/>
          </p:cNvCxnSpPr>
          <p:nvPr/>
        </p:nvCxnSpPr>
        <p:spPr>
          <a:xfrm flipH="1">
            <a:off x="8746668" y="1463378"/>
            <a:ext cx="587833" cy="3313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09C41877-7441-A6C7-5609-B4928E1B329E}"/>
              </a:ext>
            </a:extLst>
          </p:cNvPr>
          <p:cNvSpPr txBox="1"/>
          <p:nvPr/>
        </p:nvSpPr>
        <p:spPr>
          <a:xfrm>
            <a:off x="9334501" y="1324878"/>
            <a:ext cx="1901554"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播放速度，长按恢复</a:t>
            </a:r>
            <a:r>
              <a:rPr lang="en-US" altLang="zh-CN" sz="1200" dirty="0">
                <a:latin typeface="宋体" panose="02010600030101010101" pitchFamily="2" charset="-122"/>
                <a:ea typeface="宋体" panose="02010600030101010101" pitchFamily="2" charset="-122"/>
              </a:rPr>
              <a:t>1.00</a:t>
            </a:r>
            <a:endParaRPr lang="zh-CN" altLang="en-US" sz="1200" dirty="0">
              <a:latin typeface="宋体" panose="02010600030101010101" pitchFamily="2" charset="-122"/>
              <a:ea typeface="宋体" panose="02010600030101010101" pitchFamily="2" charset="-122"/>
            </a:endParaRPr>
          </a:p>
        </p:txBody>
      </p:sp>
      <p:sp>
        <p:nvSpPr>
          <p:cNvPr id="23" name="文本框 22">
            <a:extLst>
              <a:ext uri="{FF2B5EF4-FFF2-40B4-BE49-F238E27FC236}">
                <a16:creationId xmlns:a16="http://schemas.microsoft.com/office/drawing/2014/main" id="{6D0A03E0-8959-93C4-12B9-735016D9DEAE}"/>
              </a:ext>
            </a:extLst>
          </p:cNvPr>
          <p:cNvSpPr txBox="1"/>
          <p:nvPr/>
        </p:nvSpPr>
        <p:spPr>
          <a:xfrm>
            <a:off x="682693" y="5145123"/>
            <a:ext cx="1790811" cy="1015663"/>
          </a:xfrm>
          <a:prstGeom prst="rect">
            <a:avLst/>
          </a:prstGeom>
          <a:solidFill>
            <a:schemeClr val="bg2"/>
          </a:solidFill>
          <a:ln w="28575">
            <a:solidFill>
              <a:srgbClr val="FF0000"/>
            </a:solidFill>
          </a:ln>
        </p:spPr>
        <p:txBody>
          <a:bodyPr wrap="square" rtlCol="0">
            <a:spAutoFit/>
          </a:bodyPr>
          <a:lstStyle/>
          <a:p>
            <a:r>
              <a:rPr lang="zh-CN" altLang="en-US" sz="1200" dirty="0">
                <a:highlight>
                  <a:srgbClr val="FFFF00"/>
                </a:highlight>
                <a:latin typeface="宋体" panose="02010600030101010101" pitchFamily="2" charset="-122"/>
                <a:ea typeface="宋体" panose="02010600030101010101" pitchFamily="2" charset="-122"/>
              </a:rPr>
              <a:t>功能与首页按钮相关主界面时，遥控器菜单键功能的切换：线路</a:t>
            </a:r>
            <a:r>
              <a:rPr lang="en-US" altLang="zh-CN" sz="1200" dirty="0">
                <a:highlight>
                  <a:srgbClr val="FFFF00"/>
                </a:highlight>
                <a:latin typeface="宋体" panose="02010600030101010101" pitchFamily="2" charset="-122"/>
                <a:ea typeface="宋体" panose="02010600030101010101" pitchFamily="2" charset="-122"/>
              </a:rPr>
              <a:t>/</a:t>
            </a:r>
            <a:r>
              <a:rPr lang="zh-CN" altLang="en-US" sz="1200" dirty="0">
                <a:highlight>
                  <a:srgbClr val="FFFF00"/>
                </a:highlight>
                <a:latin typeface="宋体" panose="02010600030101010101" pitchFamily="2" charset="-122"/>
                <a:ea typeface="宋体" panose="02010600030101010101" pitchFamily="2" charset="-122"/>
              </a:rPr>
              <a:t>站点</a:t>
            </a:r>
            <a:r>
              <a:rPr lang="en-US" altLang="zh-CN" sz="1200" dirty="0">
                <a:highlight>
                  <a:srgbClr val="FFFF00"/>
                </a:highlight>
                <a:latin typeface="宋体" panose="02010600030101010101" pitchFamily="2" charset="-122"/>
                <a:ea typeface="宋体" panose="02010600030101010101" pitchFamily="2" charset="-122"/>
              </a:rPr>
              <a:t>+</a:t>
            </a:r>
            <a:r>
              <a:rPr lang="zh-CN" altLang="en-US" sz="1200" dirty="0">
                <a:highlight>
                  <a:srgbClr val="FFFF00"/>
                </a:highlight>
                <a:latin typeface="宋体" panose="02010600030101010101" pitchFamily="2" charset="-122"/>
                <a:ea typeface="宋体" panose="02010600030101010101" pitchFamily="2" charset="-122"/>
              </a:rPr>
              <a:t>全部常用功能或者以上功能的弹窗切换</a:t>
            </a:r>
          </a:p>
        </p:txBody>
      </p:sp>
      <p:cxnSp>
        <p:nvCxnSpPr>
          <p:cNvPr id="24" name="直接箭头连接符 23">
            <a:extLst>
              <a:ext uri="{FF2B5EF4-FFF2-40B4-BE49-F238E27FC236}">
                <a16:creationId xmlns:a16="http://schemas.microsoft.com/office/drawing/2014/main" id="{7CF3FFB4-C68F-F103-C4EE-1A62000307B4}"/>
              </a:ext>
            </a:extLst>
          </p:cNvPr>
          <p:cNvCxnSpPr>
            <a:cxnSpLocks/>
            <a:stCxn id="25" idx="1"/>
          </p:cNvCxnSpPr>
          <p:nvPr/>
        </p:nvCxnSpPr>
        <p:spPr>
          <a:xfrm flipH="1">
            <a:off x="8834744" y="2320435"/>
            <a:ext cx="521157" cy="6486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71507110-0330-1BFF-27F6-C41553F71060}"/>
              </a:ext>
            </a:extLst>
          </p:cNvPr>
          <p:cNvSpPr txBox="1"/>
          <p:nvPr/>
        </p:nvSpPr>
        <p:spPr>
          <a:xfrm>
            <a:off x="9355901" y="2089602"/>
            <a:ext cx="1901554"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锁定后主界面无法切换首页站点</a:t>
            </a:r>
          </a:p>
        </p:txBody>
      </p:sp>
      <p:sp>
        <p:nvSpPr>
          <p:cNvPr id="27" name="文本框 26">
            <a:extLst>
              <a:ext uri="{FF2B5EF4-FFF2-40B4-BE49-F238E27FC236}">
                <a16:creationId xmlns:a16="http://schemas.microsoft.com/office/drawing/2014/main" id="{043E2CC6-8B19-DDF6-18A3-84ED2278B793}"/>
              </a:ext>
            </a:extLst>
          </p:cNvPr>
          <p:cNvSpPr txBox="1"/>
          <p:nvPr/>
        </p:nvSpPr>
        <p:spPr>
          <a:xfrm>
            <a:off x="9360981" y="3117606"/>
            <a:ext cx="1905058" cy="1015663"/>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选择更新推荐是否展示其它站点的搜索信息。</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关闭直接打开本站点播放。</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开启：以搜索模式展示本线路所有的相关搜索内容。</a:t>
            </a:r>
            <a:endParaRPr lang="en-US" altLang="zh-CN" sz="1200" dirty="0">
              <a:latin typeface="宋体" panose="02010600030101010101" pitchFamily="2" charset="-122"/>
              <a:ea typeface="宋体" panose="02010600030101010101" pitchFamily="2" charset="-122"/>
            </a:endParaRPr>
          </a:p>
        </p:txBody>
      </p:sp>
      <p:sp>
        <p:nvSpPr>
          <p:cNvPr id="30" name="文本框 29">
            <a:extLst>
              <a:ext uri="{FF2B5EF4-FFF2-40B4-BE49-F238E27FC236}">
                <a16:creationId xmlns:a16="http://schemas.microsoft.com/office/drawing/2014/main" id="{F4137FBE-15C6-6B43-A6F7-CEB64B90B35D}"/>
              </a:ext>
            </a:extLst>
          </p:cNvPr>
          <p:cNvSpPr txBox="1"/>
          <p:nvPr/>
        </p:nvSpPr>
        <p:spPr>
          <a:xfrm>
            <a:off x="9333930" y="1698786"/>
            <a:ext cx="1901554" cy="278416"/>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播放时右下角显示网速</a:t>
            </a:r>
          </a:p>
        </p:txBody>
      </p:sp>
      <p:cxnSp>
        <p:nvCxnSpPr>
          <p:cNvPr id="31" name="直接箭头连接符 30">
            <a:extLst>
              <a:ext uri="{FF2B5EF4-FFF2-40B4-BE49-F238E27FC236}">
                <a16:creationId xmlns:a16="http://schemas.microsoft.com/office/drawing/2014/main" id="{B9D89B50-2452-831A-8E73-EF4838748ADD}"/>
              </a:ext>
            </a:extLst>
          </p:cNvPr>
          <p:cNvCxnSpPr>
            <a:cxnSpLocks/>
            <a:stCxn id="30" idx="1"/>
          </p:cNvCxnSpPr>
          <p:nvPr/>
        </p:nvCxnSpPr>
        <p:spPr>
          <a:xfrm flipH="1">
            <a:off x="8795227" y="1837994"/>
            <a:ext cx="538703" cy="3409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3C83A6CA-0DB7-8324-B3D6-60C8C339F249}"/>
              </a:ext>
            </a:extLst>
          </p:cNvPr>
          <p:cNvCxnSpPr>
            <a:cxnSpLocks/>
          </p:cNvCxnSpPr>
          <p:nvPr/>
        </p:nvCxnSpPr>
        <p:spPr>
          <a:xfrm>
            <a:off x="2456245" y="2064306"/>
            <a:ext cx="473707" cy="895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80F1AB00-82C9-3909-F557-B0CE51927B82}"/>
              </a:ext>
            </a:extLst>
          </p:cNvPr>
          <p:cNvCxnSpPr>
            <a:cxnSpLocks/>
          </p:cNvCxnSpPr>
          <p:nvPr/>
        </p:nvCxnSpPr>
        <p:spPr>
          <a:xfrm flipV="1">
            <a:off x="4875653" y="3163943"/>
            <a:ext cx="108658" cy="5571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E0B91101-D2DE-F436-B421-18B3BA845B7D}"/>
              </a:ext>
            </a:extLst>
          </p:cNvPr>
          <p:cNvSpPr txBox="1"/>
          <p:nvPr/>
        </p:nvSpPr>
        <p:spPr>
          <a:xfrm>
            <a:off x="2727013" y="3740952"/>
            <a:ext cx="910818" cy="120032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点播播放全屏时“菜单”键的功能：设置功能</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选集</a:t>
            </a:r>
          </a:p>
        </p:txBody>
      </p:sp>
      <p:sp>
        <p:nvSpPr>
          <p:cNvPr id="61" name="文本框 60">
            <a:extLst>
              <a:ext uri="{FF2B5EF4-FFF2-40B4-BE49-F238E27FC236}">
                <a16:creationId xmlns:a16="http://schemas.microsoft.com/office/drawing/2014/main" id="{EE17BDBF-ED78-D9C8-A736-899F7A5867EF}"/>
              </a:ext>
            </a:extLst>
          </p:cNvPr>
          <p:cNvSpPr txBox="1"/>
          <p:nvPr/>
        </p:nvSpPr>
        <p:spPr>
          <a:xfrm>
            <a:off x="3725635" y="3721135"/>
            <a:ext cx="1639227" cy="120032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点播播放小窗口界面返回键的功能。</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返回：直接退出小窗界面，回到节目选择</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焦点移动：返回小窗口内的视频小窗口。</a:t>
            </a:r>
          </a:p>
        </p:txBody>
      </p:sp>
      <p:cxnSp>
        <p:nvCxnSpPr>
          <p:cNvPr id="63" name="直接箭头连接符 62">
            <a:extLst>
              <a:ext uri="{FF2B5EF4-FFF2-40B4-BE49-F238E27FC236}">
                <a16:creationId xmlns:a16="http://schemas.microsoft.com/office/drawing/2014/main" id="{BCDE9B3D-A9C0-68EC-36E5-81D4287B808B}"/>
              </a:ext>
            </a:extLst>
          </p:cNvPr>
          <p:cNvCxnSpPr>
            <a:cxnSpLocks/>
          </p:cNvCxnSpPr>
          <p:nvPr/>
        </p:nvCxnSpPr>
        <p:spPr>
          <a:xfrm flipV="1">
            <a:off x="3621984" y="2821984"/>
            <a:ext cx="379326" cy="9169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文本框 66">
            <a:extLst>
              <a:ext uri="{FF2B5EF4-FFF2-40B4-BE49-F238E27FC236}">
                <a16:creationId xmlns:a16="http://schemas.microsoft.com/office/drawing/2014/main" id="{4DB7F714-1522-9A7C-5194-C075E83B8485}"/>
              </a:ext>
            </a:extLst>
          </p:cNvPr>
          <p:cNvSpPr txBox="1"/>
          <p:nvPr/>
        </p:nvSpPr>
        <p:spPr>
          <a:xfrm>
            <a:off x="9345676" y="2714351"/>
            <a:ext cx="1901554"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不保留播放历史</a:t>
            </a:r>
          </a:p>
        </p:txBody>
      </p:sp>
      <p:cxnSp>
        <p:nvCxnSpPr>
          <p:cNvPr id="68" name="直接箭头连接符 67">
            <a:extLst>
              <a:ext uri="{FF2B5EF4-FFF2-40B4-BE49-F238E27FC236}">
                <a16:creationId xmlns:a16="http://schemas.microsoft.com/office/drawing/2014/main" id="{B3179C24-500D-9C53-B00D-1C8FFE5A6D8B}"/>
              </a:ext>
            </a:extLst>
          </p:cNvPr>
          <p:cNvCxnSpPr>
            <a:cxnSpLocks/>
          </p:cNvCxnSpPr>
          <p:nvPr/>
        </p:nvCxnSpPr>
        <p:spPr>
          <a:xfrm flipH="1">
            <a:off x="8900820" y="3429000"/>
            <a:ext cx="494598" cy="592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70724047-278B-36D9-77F6-923908388FB2}"/>
              </a:ext>
            </a:extLst>
          </p:cNvPr>
          <p:cNvSpPr txBox="1"/>
          <p:nvPr/>
        </p:nvSpPr>
        <p:spPr>
          <a:xfrm>
            <a:off x="9348658" y="4434978"/>
            <a:ext cx="1886826" cy="1384995"/>
          </a:xfrm>
          <a:prstGeom prst="rect">
            <a:avLst/>
          </a:prstGeom>
          <a:noFill/>
          <a:ln w="28575">
            <a:solidFill>
              <a:srgbClr val="FF0000"/>
            </a:solidFill>
          </a:ln>
        </p:spPr>
        <p:txBody>
          <a:bodyPr wrap="square" rtlCol="0">
            <a:spAutoFit/>
          </a:bodyPr>
          <a:lstStyle/>
          <a:p>
            <a:r>
              <a:rPr lang="zh-CN" altLang="en-US" sz="1200" dirty="0">
                <a:highlight>
                  <a:srgbClr val="FFFF00"/>
                </a:highlight>
                <a:latin typeface="宋体" panose="02010600030101010101" pitchFamily="2" charset="-122"/>
                <a:ea typeface="宋体" panose="02010600030101010101" pitchFamily="2" charset="-122"/>
              </a:rPr>
              <a:t>功能与首页菜单相关</a:t>
            </a:r>
            <a:endParaRPr lang="en-US" altLang="zh-CN" sz="1200" dirty="0">
              <a:highlight>
                <a:srgbClr val="FFFF00"/>
              </a:highlight>
              <a:latin typeface="宋体" panose="02010600030101010101" pitchFamily="2" charset="-122"/>
              <a:ea typeface="宋体" panose="02010600030101010101" pitchFamily="2" charset="-122"/>
            </a:endParaRPr>
          </a:p>
          <a:p>
            <a:r>
              <a:rPr lang="zh-CN" altLang="en-US" sz="1200" dirty="0">
                <a:highlight>
                  <a:srgbClr val="FFFF00"/>
                </a:highlight>
                <a:latin typeface="宋体" panose="02010600030101010101" pitchFamily="2" charset="-122"/>
                <a:ea typeface="宋体" panose="02010600030101010101" pitchFamily="2" charset="-122"/>
              </a:rPr>
              <a:t>设置常用功能区的功能和顺序，箭头调整顺序。当常用功能区没有“设置”时候。站点按钮和首页按钮自动转换成站点</a:t>
            </a:r>
            <a:r>
              <a:rPr lang="en-US" altLang="zh-CN" sz="1200" dirty="0">
                <a:highlight>
                  <a:srgbClr val="FFFF00"/>
                </a:highlight>
                <a:latin typeface="宋体" panose="02010600030101010101" pitchFamily="2" charset="-122"/>
                <a:ea typeface="宋体" panose="02010600030101010101" pitchFamily="2" charset="-122"/>
              </a:rPr>
              <a:t>/</a:t>
            </a:r>
            <a:r>
              <a:rPr lang="zh-CN" altLang="en-US" sz="1200" dirty="0">
                <a:highlight>
                  <a:srgbClr val="FFFF00"/>
                </a:highlight>
                <a:latin typeface="宋体" panose="02010600030101010101" pitchFamily="2" charset="-122"/>
                <a:ea typeface="宋体" panose="02010600030101010101" pitchFamily="2" charset="-122"/>
              </a:rPr>
              <a:t>线路选择</a:t>
            </a:r>
            <a:r>
              <a:rPr lang="en-US" altLang="zh-CN" sz="1200" dirty="0">
                <a:highlight>
                  <a:srgbClr val="FFFF00"/>
                </a:highlight>
                <a:latin typeface="宋体" panose="02010600030101010101" pitchFamily="2" charset="-122"/>
                <a:ea typeface="宋体" panose="02010600030101010101" pitchFamily="2" charset="-122"/>
              </a:rPr>
              <a:t>+</a:t>
            </a:r>
            <a:r>
              <a:rPr lang="zh-CN" altLang="en-US" sz="1200" dirty="0">
                <a:highlight>
                  <a:srgbClr val="FFFF00"/>
                </a:highlight>
                <a:latin typeface="宋体" panose="02010600030101010101" pitchFamily="2" charset="-122"/>
                <a:ea typeface="宋体" panose="02010600030101010101" pitchFamily="2" charset="-122"/>
              </a:rPr>
              <a:t>全部常用功能区</a:t>
            </a:r>
          </a:p>
        </p:txBody>
      </p:sp>
      <p:cxnSp>
        <p:nvCxnSpPr>
          <p:cNvPr id="41" name="直接箭头连接符 40">
            <a:extLst>
              <a:ext uri="{FF2B5EF4-FFF2-40B4-BE49-F238E27FC236}">
                <a16:creationId xmlns:a16="http://schemas.microsoft.com/office/drawing/2014/main" id="{46BE46B3-3743-7ADD-F355-BD449E3507AA}"/>
              </a:ext>
            </a:extLst>
          </p:cNvPr>
          <p:cNvCxnSpPr>
            <a:cxnSpLocks/>
          </p:cNvCxnSpPr>
          <p:nvPr/>
        </p:nvCxnSpPr>
        <p:spPr>
          <a:xfrm flipV="1">
            <a:off x="2456245" y="2542743"/>
            <a:ext cx="477250" cy="10691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59390B74-0CA1-90CD-B2E4-8DAE32F914AC}"/>
              </a:ext>
            </a:extLst>
          </p:cNvPr>
          <p:cNvSpPr txBox="1"/>
          <p:nvPr/>
        </p:nvSpPr>
        <p:spPr>
          <a:xfrm>
            <a:off x="674042" y="3584742"/>
            <a:ext cx="1776965" cy="138499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屏幕辅助功能显示开关</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时间：右上角显示时间</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网速：右下角显示速度</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进度：下方显示标准进度条</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迷你进度：下方显示蓝色细进度条</a:t>
            </a:r>
          </a:p>
        </p:txBody>
      </p:sp>
      <p:cxnSp>
        <p:nvCxnSpPr>
          <p:cNvPr id="56" name="直接箭头连接符 55">
            <a:extLst>
              <a:ext uri="{FF2B5EF4-FFF2-40B4-BE49-F238E27FC236}">
                <a16:creationId xmlns:a16="http://schemas.microsoft.com/office/drawing/2014/main" id="{822A5E95-E1C9-E802-FE37-DB10C5A05562}"/>
              </a:ext>
            </a:extLst>
          </p:cNvPr>
          <p:cNvCxnSpPr>
            <a:cxnSpLocks/>
          </p:cNvCxnSpPr>
          <p:nvPr/>
        </p:nvCxnSpPr>
        <p:spPr>
          <a:xfrm flipH="1">
            <a:off x="8900820" y="2862624"/>
            <a:ext cx="457628" cy="4030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2D4BC492-5968-0C20-C63E-8FB56575645A}"/>
              </a:ext>
            </a:extLst>
          </p:cNvPr>
          <p:cNvPicPr>
            <a:picLocks noChangeAspect="1"/>
          </p:cNvPicPr>
          <p:nvPr/>
        </p:nvPicPr>
        <p:blipFill>
          <a:blip r:embed="rId4"/>
          <a:stretch>
            <a:fillRect/>
          </a:stretch>
        </p:blipFill>
        <p:spPr>
          <a:xfrm>
            <a:off x="2552719" y="4961824"/>
            <a:ext cx="4295794" cy="1069154"/>
          </a:xfrm>
          <a:prstGeom prst="rect">
            <a:avLst/>
          </a:prstGeom>
        </p:spPr>
      </p:pic>
      <p:pic>
        <p:nvPicPr>
          <p:cNvPr id="32" name="图片 31">
            <a:extLst>
              <a:ext uri="{FF2B5EF4-FFF2-40B4-BE49-F238E27FC236}">
                <a16:creationId xmlns:a16="http://schemas.microsoft.com/office/drawing/2014/main" id="{A0F3789A-EFFF-89B3-10C7-9E43B4372B59}"/>
              </a:ext>
            </a:extLst>
          </p:cNvPr>
          <p:cNvPicPr>
            <a:picLocks noChangeAspect="1"/>
          </p:cNvPicPr>
          <p:nvPr/>
        </p:nvPicPr>
        <p:blipFill>
          <a:blip r:embed="rId5"/>
          <a:stretch>
            <a:fillRect/>
          </a:stretch>
        </p:blipFill>
        <p:spPr>
          <a:xfrm>
            <a:off x="6863896" y="3721135"/>
            <a:ext cx="2318788" cy="2677648"/>
          </a:xfrm>
          <a:prstGeom prst="rect">
            <a:avLst/>
          </a:prstGeom>
        </p:spPr>
      </p:pic>
      <p:cxnSp>
        <p:nvCxnSpPr>
          <p:cNvPr id="33" name="直接箭头连接符 32">
            <a:extLst>
              <a:ext uri="{FF2B5EF4-FFF2-40B4-BE49-F238E27FC236}">
                <a16:creationId xmlns:a16="http://schemas.microsoft.com/office/drawing/2014/main" id="{FE366F6B-DE4D-BFB8-D531-DF2B258BD9A3}"/>
              </a:ext>
            </a:extLst>
          </p:cNvPr>
          <p:cNvCxnSpPr>
            <a:cxnSpLocks/>
            <a:stCxn id="23" idx="3"/>
          </p:cNvCxnSpPr>
          <p:nvPr/>
        </p:nvCxnSpPr>
        <p:spPr>
          <a:xfrm flipV="1">
            <a:off x="2473504" y="5447891"/>
            <a:ext cx="425602" cy="2050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44482243-8D13-325B-3F2D-E0E9D32835A6}"/>
              </a:ext>
            </a:extLst>
          </p:cNvPr>
          <p:cNvCxnSpPr>
            <a:cxnSpLocks/>
          </p:cNvCxnSpPr>
          <p:nvPr/>
        </p:nvCxnSpPr>
        <p:spPr>
          <a:xfrm flipH="1">
            <a:off x="8746668" y="4982676"/>
            <a:ext cx="58892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箭头: 右 44">
            <a:extLst>
              <a:ext uri="{FF2B5EF4-FFF2-40B4-BE49-F238E27FC236}">
                <a16:creationId xmlns:a16="http://schemas.microsoft.com/office/drawing/2014/main" id="{4CE5E97F-2639-8E8B-1F7D-D310A8FD3302}"/>
              </a:ext>
            </a:extLst>
          </p:cNvPr>
          <p:cNvSpPr/>
          <p:nvPr/>
        </p:nvSpPr>
        <p:spPr>
          <a:xfrm rot="5400000">
            <a:off x="7116777" y="2970080"/>
            <a:ext cx="1424824" cy="35582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箭头: 右 46">
            <a:extLst>
              <a:ext uri="{FF2B5EF4-FFF2-40B4-BE49-F238E27FC236}">
                <a16:creationId xmlns:a16="http://schemas.microsoft.com/office/drawing/2014/main" id="{60494E6C-6DE6-B3F9-24A6-70D1E4442946}"/>
              </a:ext>
            </a:extLst>
          </p:cNvPr>
          <p:cNvSpPr/>
          <p:nvPr/>
        </p:nvSpPr>
        <p:spPr>
          <a:xfrm rot="5400000">
            <a:off x="4888361" y="4182916"/>
            <a:ext cx="1424824" cy="35582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a:extLst>
              <a:ext uri="{FF2B5EF4-FFF2-40B4-BE49-F238E27FC236}">
                <a16:creationId xmlns:a16="http://schemas.microsoft.com/office/drawing/2014/main" id="{2F303B8A-332E-3F54-DAF9-DF7419A51135}"/>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33</a:t>
            </a:fld>
            <a:endParaRPr lang="zh-CN" altLang="en-US" dirty="0"/>
          </a:p>
        </p:txBody>
      </p:sp>
    </p:spTree>
    <p:extLst>
      <p:ext uri="{BB962C8B-B14F-4D97-AF65-F5344CB8AC3E}">
        <p14:creationId xmlns:p14="http://schemas.microsoft.com/office/powerpoint/2010/main" val="492228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6B921-22B2-A6F3-2324-8D58464F2073}"/>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4F60BC98-32A1-0386-F29C-C52D9999BD8D}"/>
              </a:ext>
            </a:extLst>
          </p:cNvPr>
          <p:cNvPicPr>
            <a:picLocks noChangeAspect="1"/>
          </p:cNvPicPr>
          <p:nvPr/>
        </p:nvPicPr>
        <p:blipFill>
          <a:blip r:embed="rId3"/>
          <a:stretch>
            <a:fillRect/>
          </a:stretch>
        </p:blipFill>
        <p:spPr>
          <a:xfrm>
            <a:off x="2741534" y="1087538"/>
            <a:ext cx="6269003" cy="3522383"/>
          </a:xfrm>
          <a:prstGeom prst="rect">
            <a:avLst/>
          </a:prstGeom>
        </p:spPr>
      </p:pic>
      <p:sp>
        <p:nvSpPr>
          <p:cNvPr id="8" name="标题 7">
            <a:extLst>
              <a:ext uri="{FF2B5EF4-FFF2-40B4-BE49-F238E27FC236}">
                <a16:creationId xmlns:a16="http://schemas.microsoft.com/office/drawing/2014/main" id="{49C2AB59-4C5B-F7BB-95AF-16BE6CF98FD6}"/>
              </a:ext>
            </a:extLst>
          </p:cNvPr>
          <p:cNvSpPr>
            <a:spLocks noGrp="1"/>
          </p:cNvSpPr>
          <p:nvPr>
            <p:ph type="title"/>
          </p:nvPr>
        </p:nvSpPr>
        <p:spPr/>
        <p:txBody>
          <a:bodyPr/>
          <a:lstStyle/>
          <a:p>
            <a:r>
              <a:rPr lang="en-US" altLang="zh-CN" dirty="0"/>
              <a:t>2.5.2</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a:t>
            </a:r>
            <a:r>
              <a:rPr lang="en-US" altLang="zh-CN" sz="1800" kern="1200" baseline="0" dirty="0">
                <a:solidFill>
                  <a:schemeClr val="tx1"/>
                </a:solidFill>
                <a:effectLst/>
                <a:latin typeface="宋体" panose="02010600030101010101" pitchFamily="2" charset="-122"/>
                <a:ea typeface="宋体" panose="02010600030101010101" pitchFamily="2" charset="-122"/>
                <a:cs typeface="+mj-cs"/>
              </a:rPr>
              <a:t> </a:t>
            </a:r>
            <a:r>
              <a:rPr lang="zh-CN" altLang="zh-CN" sz="1800" kern="1200" baseline="0" dirty="0">
                <a:solidFill>
                  <a:schemeClr val="tx1"/>
                </a:solidFill>
                <a:effectLst/>
                <a:latin typeface="宋体" panose="02010600030101010101" pitchFamily="2" charset="-122"/>
                <a:ea typeface="宋体" panose="02010600030101010101" pitchFamily="2" charset="-122"/>
                <a:cs typeface="+mj-cs"/>
              </a:rPr>
              <a:t>功能解释</a:t>
            </a:r>
            <a:r>
              <a:rPr lang="en-US" altLang="zh-CN" sz="1800" kern="1200" baseline="0" dirty="0">
                <a:solidFill>
                  <a:schemeClr val="tx1"/>
                </a:solidFill>
                <a:effectLst/>
                <a:latin typeface="宋体" panose="02010600030101010101" pitchFamily="2" charset="-122"/>
                <a:ea typeface="宋体" panose="02010600030101010101" pitchFamily="2" charset="-122"/>
                <a:cs typeface="+mj-cs"/>
              </a:rPr>
              <a:t>6</a:t>
            </a:r>
            <a:endParaRPr lang="zh-CN" altLang="en-US" dirty="0"/>
          </a:p>
        </p:txBody>
      </p:sp>
      <p:sp>
        <p:nvSpPr>
          <p:cNvPr id="4" name="文本框 3">
            <a:extLst>
              <a:ext uri="{FF2B5EF4-FFF2-40B4-BE49-F238E27FC236}">
                <a16:creationId xmlns:a16="http://schemas.microsoft.com/office/drawing/2014/main" id="{15D5154F-70B8-65BE-DAF2-65D2E78B35D3}"/>
              </a:ext>
            </a:extLst>
          </p:cNvPr>
          <p:cNvSpPr txBox="1"/>
          <p:nvPr/>
        </p:nvSpPr>
        <p:spPr>
          <a:xfrm>
            <a:off x="7304495" y="307401"/>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 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2.3.2</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6" name="文本框 5">
            <a:extLst>
              <a:ext uri="{FF2B5EF4-FFF2-40B4-BE49-F238E27FC236}">
                <a16:creationId xmlns:a16="http://schemas.microsoft.com/office/drawing/2014/main" id="{C6ED9FAF-C36A-F8FE-6C57-9AFF18DAA4A0}"/>
              </a:ext>
            </a:extLst>
          </p:cNvPr>
          <p:cNvSpPr txBox="1"/>
          <p:nvPr/>
        </p:nvSpPr>
        <p:spPr>
          <a:xfrm>
            <a:off x="4704917" y="669338"/>
            <a:ext cx="2059295" cy="338554"/>
          </a:xfrm>
          <a:prstGeom prst="rect">
            <a:avLst/>
          </a:prstGeom>
          <a:noFill/>
          <a:ln w="38100">
            <a:solidFill>
              <a:srgbClr val="00B0F0"/>
            </a:solidFill>
          </a:ln>
        </p:spPr>
        <p:txBody>
          <a:bodyPr wrap="square" rtlCol="0">
            <a:spAutoFit/>
          </a:bodyPr>
          <a:lstStyle/>
          <a:p>
            <a:r>
              <a:rPr lang="zh-CN" altLang="en-US" sz="1600" dirty="0">
                <a:solidFill>
                  <a:srgbClr val="FF0000"/>
                </a:solidFill>
                <a:latin typeface="宋体" panose="02010600030101010101" pitchFamily="2" charset="-122"/>
                <a:ea typeface="宋体" panose="02010600030101010101" pitchFamily="2" charset="-122"/>
              </a:rPr>
              <a:t>弹幕设置</a:t>
            </a:r>
          </a:p>
        </p:txBody>
      </p:sp>
      <p:sp>
        <p:nvSpPr>
          <p:cNvPr id="7" name="文本框 6">
            <a:extLst>
              <a:ext uri="{FF2B5EF4-FFF2-40B4-BE49-F238E27FC236}">
                <a16:creationId xmlns:a16="http://schemas.microsoft.com/office/drawing/2014/main" id="{C5A6F7EE-A1D8-BB6D-9BB7-795577B9C551}"/>
              </a:ext>
            </a:extLst>
          </p:cNvPr>
          <p:cNvSpPr txBox="1"/>
          <p:nvPr/>
        </p:nvSpPr>
        <p:spPr>
          <a:xfrm>
            <a:off x="3816434" y="1246560"/>
            <a:ext cx="1776965"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点播弹幕加载总开关</a:t>
            </a:r>
          </a:p>
        </p:txBody>
      </p:sp>
      <p:sp>
        <p:nvSpPr>
          <p:cNvPr id="9" name="文本框 8">
            <a:extLst>
              <a:ext uri="{FF2B5EF4-FFF2-40B4-BE49-F238E27FC236}">
                <a16:creationId xmlns:a16="http://schemas.microsoft.com/office/drawing/2014/main" id="{844E8518-82AA-F691-5511-1FB5BCEE523D}"/>
              </a:ext>
            </a:extLst>
          </p:cNvPr>
          <p:cNvSpPr txBox="1"/>
          <p:nvPr/>
        </p:nvSpPr>
        <p:spPr>
          <a:xfrm>
            <a:off x="3816434" y="1619379"/>
            <a:ext cx="4006766"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点播弹幕播放速度：快、适中、慢、超慢</a:t>
            </a:r>
          </a:p>
        </p:txBody>
      </p:sp>
      <p:sp>
        <p:nvSpPr>
          <p:cNvPr id="10" name="文本框 9">
            <a:extLst>
              <a:ext uri="{FF2B5EF4-FFF2-40B4-BE49-F238E27FC236}">
                <a16:creationId xmlns:a16="http://schemas.microsoft.com/office/drawing/2014/main" id="{F8A7922D-604A-D438-3E28-8D22F9C777A4}"/>
              </a:ext>
            </a:extLst>
          </p:cNvPr>
          <p:cNvSpPr txBox="1"/>
          <p:nvPr/>
        </p:nvSpPr>
        <p:spPr>
          <a:xfrm>
            <a:off x="3797580" y="1991437"/>
            <a:ext cx="4006766"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点播弹幕大小，点开有带刻度的调节条，拖动设置大小</a:t>
            </a:r>
          </a:p>
        </p:txBody>
      </p:sp>
      <p:sp>
        <p:nvSpPr>
          <p:cNvPr id="14" name="文本框 13">
            <a:extLst>
              <a:ext uri="{FF2B5EF4-FFF2-40B4-BE49-F238E27FC236}">
                <a16:creationId xmlns:a16="http://schemas.microsoft.com/office/drawing/2014/main" id="{BBFE8698-633B-274B-60A9-FE1D393612DA}"/>
              </a:ext>
            </a:extLst>
          </p:cNvPr>
          <p:cNvSpPr txBox="1"/>
          <p:nvPr/>
        </p:nvSpPr>
        <p:spPr>
          <a:xfrm>
            <a:off x="3816434" y="2323442"/>
            <a:ext cx="4375066"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点播弹幕显示行数，点开有带刻度的调节条，拖动设置数量</a:t>
            </a:r>
          </a:p>
        </p:txBody>
      </p:sp>
      <p:sp>
        <p:nvSpPr>
          <p:cNvPr id="17" name="文本框 16">
            <a:extLst>
              <a:ext uri="{FF2B5EF4-FFF2-40B4-BE49-F238E27FC236}">
                <a16:creationId xmlns:a16="http://schemas.microsoft.com/office/drawing/2014/main" id="{172B1583-F9E4-A45B-E5DE-8FC3863A6C0A}"/>
              </a:ext>
            </a:extLst>
          </p:cNvPr>
          <p:cNvSpPr txBox="1"/>
          <p:nvPr/>
        </p:nvSpPr>
        <p:spPr>
          <a:xfrm>
            <a:off x="3797580" y="2679491"/>
            <a:ext cx="4375066" cy="276999"/>
          </a:xfrm>
          <a:prstGeom prst="rect">
            <a:avLst/>
          </a:prstGeom>
          <a:solidFill>
            <a:schemeClr val="bg2"/>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点播弹幕字体透明度，点开有带刻度的调节条，拖动设置量度</a:t>
            </a:r>
          </a:p>
        </p:txBody>
      </p:sp>
      <p:sp>
        <p:nvSpPr>
          <p:cNvPr id="2" name="灯片编号占位符 1">
            <a:extLst>
              <a:ext uri="{FF2B5EF4-FFF2-40B4-BE49-F238E27FC236}">
                <a16:creationId xmlns:a16="http://schemas.microsoft.com/office/drawing/2014/main" id="{3D71E9E4-109F-D195-E525-520EAF1F9B0F}"/>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34</a:t>
            </a:fld>
            <a:endParaRPr lang="zh-CN" altLang="en-US" dirty="0"/>
          </a:p>
        </p:txBody>
      </p:sp>
    </p:spTree>
    <p:extLst>
      <p:ext uri="{BB962C8B-B14F-4D97-AF65-F5344CB8AC3E}">
        <p14:creationId xmlns:p14="http://schemas.microsoft.com/office/powerpoint/2010/main" val="3654729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82E4-BBE1-BBFE-42B1-6B0F407B64B8}"/>
            </a:ext>
          </a:extLst>
        </p:cNvPr>
        <p:cNvGrpSpPr/>
        <p:nvPr/>
      </p:nvGrpSpPr>
      <p:grpSpPr>
        <a:xfrm>
          <a:off x="0" y="0"/>
          <a:ext cx="0" cy="0"/>
          <a:chOff x="0" y="0"/>
          <a:chExt cx="0" cy="0"/>
        </a:xfrm>
      </p:grpSpPr>
      <p:sp>
        <p:nvSpPr>
          <p:cNvPr id="9" name="标题 8">
            <a:extLst>
              <a:ext uri="{FF2B5EF4-FFF2-40B4-BE49-F238E27FC236}">
                <a16:creationId xmlns:a16="http://schemas.microsoft.com/office/drawing/2014/main" id="{B1D1C87C-424A-446C-53D6-3A675ABF515D}"/>
              </a:ext>
            </a:extLst>
          </p:cNvPr>
          <p:cNvSpPr>
            <a:spLocks noGrp="1"/>
          </p:cNvSpPr>
          <p:nvPr>
            <p:ph type="title"/>
          </p:nvPr>
        </p:nvSpPr>
        <p:spPr/>
        <p:txBody>
          <a:bodyPr/>
          <a:lstStyle/>
          <a:p>
            <a:pPr lvl="0">
              <a:defRPr/>
            </a:pPr>
            <a:r>
              <a:rPr lang="en-US" altLang="zh-CN" dirty="0"/>
              <a:t>2.5.2</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a:t>
            </a:r>
            <a:r>
              <a:rPr lang="en-US" altLang="zh-CN" sz="1800" kern="1200" baseline="0" dirty="0">
                <a:solidFill>
                  <a:schemeClr val="tx1"/>
                </a:solidFill>
                <a:effectLst/>
                <a:latin typeface="宋体" panose="02010600030101010101" pitchFamily="2" charset="-122"/>
                <a:ea typeface="宋体" panose="02010600030101010101" pitchFamily="2" charset="-122"/>
                <a:cs typeface="+mj-cs"/>
              </a:rPr>
              <a:t> </a:t>
            </a:r>
            <a:r>
              <a:rPr lang="zh-CN" altLang="zh-CN" sz="1800" kern="1200" dirty="0">
                <a:solidFill>
                  <a:schemeClr val="tx1"/>
                </a:solidFill>
                <a:effectLst/>
                <a:latin typeface="宋体" panose="02010600030101010101" pitchFamily="2" charset="-122"/>
                <a:ea typeface="宋体" panose="02010600030101010101" pitchFamily="2" charset="-122"/>
                <a:cs typeface="+mj-cs"/>
              </a:rPr>
              <a:t> 点播小窗模式功能解释</a:t>
            </a:r>
            <a:endParaRPr lang="zh-CN" altLang="zh-CN" dirty="0">
              <a:effectLst/>
            </a:endParaRPr>
          </a:p>
        </p:txBody>
      </p:sp>
      <p:pic>
        <p:nvPicPr>
          <p:cNvPr id="6" name="图片 5">
            <a:extLst>
              <a:ext uri="{FF2B5EF4-FFF2-40B4-BE49-F238E27FC236}">
                <a16:creationId xmlns:a16="http://schemas.microsoft.com/office/drawing/2014/main" id="{2574D861-F5F4-50C3-6E3D-CA667151259E}"/>
              </a:ext>
            </a:extLst>
          </p:cNvPr>
          <p:cNvPicPr>
            <a:picLocks noChangeAspect="1"/>
          </p:cNvPicPr>
          <p:nvPr/>
        </p:nvPicPr>
        <p:blipFill>
          <a:blip r:embed="rId3"/>
          <a:stretch>
            <a:fillRect/>
          </a:stretch>
        </p:blipFill>
        <p:spPr>
          <a:xfrm>
            <a:off x="2230583" y="1617403"/>
            <a:ext cx="7249348" cy="4080799"/>
          </a:xfrm>
          <a:prstGeom prst="rect">
            <a:avLst/>
          </a:prstGeom>
        </p:spPr>
      </p:pic>
      <p:sp>
        <p:nvSpPr>
          <p:cNvPr id="20" name="文本框 19">
            <a:extLst>
              <a:ext uri="{FF2B5EF4-FFF2-40B4-BE49-F238E27FC236}">
                <a16:creationId xmlns:a16="http://schemas.microsoft.com/office/drawing/2014/main" id="{952B4C38-BCC2-CF2A-C990-62F9F62FF27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 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2.3.2</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13" name="文本框 12">
            <a:extLst>
              <a:ext uri="{FF2B5EF4-FFF2-40B4-BE49-F238E27FC236}">
                <a16:creationId xmlns:a16="http://schemas.microsoft.com/office/drawing/2014/main" id="{172F5590-4D6B-5764-46E4-32ED509DE9A8}"/>
              </a:ext>
            </a:extLst>
          </p:cNvPr>
          <p:cNvSpPr txBox="1"/>
          <p:nvPr/>
        </p:nvSpPr>
        <p:spPr>
          <a:xfrm>
            <a:off x="296048" y="722462"/>
            <a:ext cx="5726307" cy="369332"/>
          </a:xfrm>
          <a:prstGeom prst="rect">
            <a:avLst/>
          </a:prstGeom>
          <a:noFill/>
          <a:ln w="28575">
            <a:solidFill>
              <a:srgbClr val="00B0F0"/>
            </a:solidFill>
          </a:ln>
        </p:spPr>
        <p:txBody>
          <a:bodyPr wrap="square" rtlCol="0">
            <a:spAutoFit/>
          </a:bodyPr>
          <a:lstStyle/>
          <a:p>
            <a:r>
              <a:rPr lang="zh-CN" altLang="en-US" dirty="0">
                <a:latin typeface="宋体" panose="02010600030101010101" pitchFamily="2" charset="-122"/>
                <a:ea typeface="宋体" panose="02010600030101010101" pitchFamily="2" charset="-122"/>
              </a:rPr>
              <a:t>点播功能（电影</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电视剧</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音频）小窗口模式</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预览模式</a:t>
            </a:r>
          </a:p>
        </p:txBody>
      </p:sp>
      <p:cxnSp>
        <p:nvCxnSpPr>
          <p:cNvPr id="38" name="直接箭头连接符 37">
            <a:extLst>
              <a:ext uri="{FF2B5EF4-FFF2-40B4-BE49-F238E27FC236}">
                <a16:creationId xmlns:a16="http://schemas.microsoft.com/office/drawing/2014/main" id="{5ED80D1F-F56E-037B-3C7A-085DD2552C49}"/>
              </a:ext>
            </a:extLst>
          </p:cNvPr>
          <p:cNvCxnSpPr>
            <a:cxnSpLocks/>
          </p:cNvCxnSpPr>
          <p:nvPr/>
        </p:nvCxnSpPr>
        <p:spPr>
          <a:xfrm>
            <a:off x="1864372" y="2032901"/>
            <a:ext cx="750219" cy="12128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F9484583-B65C-3D6A-07AC-1489FB317CC8}"/>
              </a:ext>
            </a:extLst>
          </p:cNvPr>
          <p:cNvSpPr txBox="1"/>
          <p:nvPr/>
        </p:nvSpPr>
        <p:spPr>
          <a:xfrm>
            <a:off x="855141" y="2237698"/>
            <a:ext cx="996732"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线路显示</a:t>
            </a:r>
          </a:p>
        </p:txBody>
      </p:sp>
      <p:cxnSp>
        <p:nvCxnSpPr>
          <p:cNvPr id="22" name="直接箭头连接符 21">
            <a:extLst>
              <a:ext uri="{FF2B5EF4-FFF2-40B4-BE49-F238E27FC236}">
                <a16:creationId xmlns:a16="http://schemas.microsoft.com/office/drawing/2014/main" id="{7CBEB52D-17B7-CBCB-C36D-9D4B1FE549F0}"/>
              </a:ext>
            </a:extLst>
          </p:cNvPr>
          <p:cNvCxnSpPr>
            <a:cxnSpLocks/>
          </p:cNvCxnSpPr>
          <p:nvPr/>
        </p:nvCxnSpPr>
        <p:spPr>
          <a:xfrm>
            <a:off x="4976038" y="1617403"/>
            <a:ext cx="10630" cy="2784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BFD2AB78-71BE-8997-877A-8F5C4AD845EC}"/>
              </a:ext>
            </a:extLst>
          </p:cNvPr>
          <p:cNvSpPr txBox="1"/>
          <p:nvPr/>
        </p:nvSpPr>
        <p:spPr>
          <a:xfrm>
            <a:off x="9722792" y="3835789"/>
            <a:ext cx="1181825"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点击收藏到收藏夹</a:t>
            </a:r>
          </a:p>
        </p:txBody>
      </p:sp>
      <p:cxnSp>
        <p:nvCxnSpPr>
          <p:cNvPr id="30" name="直接箭头连接符 29">
            <a:extLst>
              <a:ext uri="{FF2B5EF4-FFF2-40B4-BE49-F238E27FC236}">
                <a16:creationId xmlns:a16="http://schemas.microsoft.com/office/drawing/2014/main" id="{79FD7942-389B-278C-1BC4-6067236798E6}"/>
              </a:ext>
            </a:extLst>
          </p:cNvPr>
          <p:cNvCxnSpPr>
            <a:cxnSpLocks/>
          </p:cNvCxnSpPr>
          <p:nvPr/>
        </p:nvCxnSpPr>
        <p:spPr>
          <a:xfrm flipH="1" flipV="1">
            <a:off x="6907161" y="3312196"/>
            <a:ext cx="2767781" cy="8026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9E8BC20B-F5AB-FB6B-72DE-20B1936FB920}"/>
              </a:ext>
            </a:extLst>
          </p:cNvPr>
          <p:cNvCxnSpPr>
            <a:cxnSpLocks/>
          </p:cNvCxnSpPr>
          <p:nvPr/>
        </p:nvCxnSpPr>
        <p:spPr>
          <a:xfrm flipH="1">
            <a:off x="7715031" y="3245732"/>
            <a:ext cx="208935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E72E1F1C-001A-EC55-F264-E380B6ACA498}"/>
              </a:ext>
            </a:extLst>
          </p:cNvPr>
          <p:cNvSpPr txBox="1"/>
          <p:nvPr/>
        </p:nvSpPr>
        <p:spPr>
          <a:xfrm>
            <a:off x="9809412" y="3062354"/>
            <a:ext cx="986407"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更换节目来源（站点）</a:t>
            </a:r>
          </a:p>
        </p:txBody>
      </p:sp>
      <p:sp>
        <p:nvSpPr>
          <p:cNvPr id="68" name="矩形 67">
            <a:extLst>
              <a:ext uri="{FF2B5EF4-FFF2-40B4-BE49-F238E27FC236}">
                <a16:creationId xmlns:a16="http://schemas.microsoft.com/office/drawing/2014/main" id="{8F1E395E-11B4-AEE6-6CC7-2F5ED6345FD6}"/>
              </a:ext>
            </a:extLst>
          </p:cNvPr>
          <p:cNvSpPr/>
          <p:nvPr/>
        </p:nvSpPr>
        <p:spPr>
          <a:xfrm>
            <a:off x="2426185" y="3845284"/>
            <a:ext cx="7053737" cy="491280"/>
          </a:xfrm>
          <a:prstGeom prst="rect">
            <a:avLst/>
          </a:prstGeom>
          <a:noFill/>
          <a:ln w="38100">
            <a:solidFill>
              <a:srgbClr val="FFFF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8" name="直接箭头连接符 7">
            <a:extLst>
              <a:ext uri="{FF2B5EF4-FFF2-40B4-BE49-F238E27FC236}">
                <a16:creationId xmlns:a16="http://schemas.microsoft.com/office/drawing/2014/main" id="{8A7D47D6-F799-6DF0-8052-71D1D0390DF5}"/>
              </a:ext>
            </a:extLst>
          </p:cNvPr>
          <p:cNvCxnSpPr>
            <a:cxnSpLocks/>
          </p:cNvCxnSpPr>
          <p:nvPr/>
        </p:nvCxnSpPr>
        <p:spPr>
          <a:xfrm>
            <a:off x="1878295" y="3682906"/>
            <a:ext cx="547891" cy="3966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AAB4ACDF-489F-6E52-6D77-56CA12EAFDA3}"/>
              </a:ext>
            </a:extLst>
          </p:cNvPr>
          <p:cNvSpPr txBox="1"/>
          <p:nvPr/>
        </p:nvSpPr>
        <p:spPr>
          <a:xfrm>
            <a:off x="4589105" y="1185728"/>
            <a:ext cx="1347229"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个性设置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屏显</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时间</a:t>
            </a:r>
          </a:p>
        </p:txBody>
      </p:sp>
      <p:sp>
        <p:nvSpPr>
          <p:cNvPr id="14" name="文本框 13">
            <a:extLst>
              <a:ext uri="{FF2B5EF4-FFF2-40B4-BE49-F238E27FC236}">
                <a16:creationId xmlns:a16="http://schemas.microsoft.com/office/drawing/2014/main" id="{446D742F-B83B-E893-460E-CF99373D7460}"/>
              </a:ext>
            </a:extLst>
          </p:cNvPr>
          <p:cNvSpPr txBox="1"/>
          <p:nvPr/>
        </p:nvSpPr>
        <p:spPr>
          <a:xfrm>
            <a:off x="5774673" y="4936116"/>
            <a:ext cx="1347229"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网速显示个性设置内“网速”</a:t>
            </a:r>
          </a:p>
        </p:txBody>
      </p:sp>
      <p:sp>
        <p:nvSpPr>
          <p:cNvPr id="19" name="文本框 18">
            <a:extLst>
              <a:ext uri="{FF2B5EF4-FFF2-40B4-BE49-F238E27FC236}">
                <a16:creationId xmlns:a16="http://schemas.microsoft.com/office/drawing/2014/main" id="{C0F0A2A9-3114-DA33-B9B2-A202059CA218}"/>
              </a:ext>
            </a:extLst>
          </p:cNvPr>
          <p:cNvSpPr txBox="1"/>
          <p:nvPr/>
        </p:nvSpPr>
        <p:spPr>
          <a:xfrm>
            <a:off x="560077" y="1386570"/>
            <a:ext cx="1304295"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个性设置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屏显</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进度</a:t>
            </a:r>
          </a:p>
          <a:p>
            <a:r>
              <a:rPr lang="zh-CN" altLang="en-US" sz="1200" dirty="0">
                <a:latin typeface="宋体" panose="02010600030101010101" pitchFamily="2" charset="-122"/>
                <a:ea typeface="宋体" panose="02010600030101010101" pitchFamily="2" charset="-122"/>
              </a:rPr>
              <a:t>（直播不显示）</a:t>
            </a:r>
          </a:p>
        </p:txBody>
      </p:sp>
      <p:cxnSp>
        <p:nvCxnSpPr>
          <p:cNvPr id="23" name="直接箭头连接符 22">
            <a:extLst>
              <a:ext uri="{FF2B5EF4-FFF2-40B4-BE49-F238E27FC236}">
                <a16:creationId xmlns:a16="http://schemas.microsoft.com/office/drawing/2014/main" id="{3805C486-8819-D022-5F9D-BC3428D481AF}"/>
              </a:ext>
            </a:extLst>
          </p:cNvPr>
          <p:cNvCxnSpPr>
            <a:cxnSpLocks/>
            <a:stCxn id="40" idx="3"/>
          </p:cNvCxnSpPr>
          <p:nvPr/>
        </p:nvCxnSpPr>
        <p:spPr>
          <a:xfrm>
            <a:off x="1851873" y="2376198"/>
            <a:ext cx="590024" cy="13067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4A2D8841-AB45-D201-7DC8-E31B01C21881}"/>
              </a:ext>
            </a:extLst>
          </p:cNvPr>
          <p:cNvSpPr txBox="1"/>
          <p:nvPr/>
        </p:nvSpPr>
        <p:spPr>
          <a:xfrm>
            <a:off x="828202" y="4747582"/>
            <a:ext cx="996732"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搜索关键词</a:t>
            </a:r>
          </a:p>
        </p:txBody>
      </p:sp>
      <p:cxnSp>
        <p:nvCxnSpPr>
          <p:cNvPr id="29" name="直接箭头连接符 28">
            <a:extLst>
              <a:ext uri="{FF2B5EF4-FFF2-40B4-BE49-F238E27FC236}">
                <a16:creationId xmlns:a16="http://schemas.microsoft.com/office/drawing/2014/main" id="{4BE0B4FC-3017-8DCE-C483-361B440AD35B}"/>
              </a:ext>
            </a:extLst>
          </p:cNvPr>
          <p:cNvCxnSpPr>
            <a:cxnSpLocks/>
          </p:cNvCxnSpPr>
          <p:nvPr/>
        </p:nvCxnSpPr>
        <p:spPr>
          <a:xfrm>
            <a:off x="1878295" y="4883591"/>
            <a:ext cx="459667" cy="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58907916-C7FD-B0E5-8963-D47070498A20}"/>
              </a:ext>
            </a:extLst>
          </p:cNvPr>
          <p:cNvSpPr txBox="1"/>
          <p:nvPr/>
        </p:nvSpPr>
        <p:spPr>
          <a:xfrm>
            <a:off x="401697" y="2714787"/>
            <a:ext cx="1476598" cy="120032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电视剧剧集选择列表，电影节目无此项。</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个性设置内“选集样式（单行</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多行）”</a:t>
            </a:r>
          </a:p>
        </p:txBody>
      </p:sp>
      <p:sp>
        <p:nvSpPr>
          <p:cNvPr id="42" name="文本框 41">
            <a:extLst>
              <a:ext uri="{FF2B5EF4-FFF2-40B4-BE49-F238E27FC236}">
                <a16:creationId xmlns:a16="http://schemas.microsoft.com/office/drawing/2014/main" id="{09CC64CE-41AC-C94B-0F33-4B42F3FA9708}"/>
              </a:ext>
            </a:extLst>
          </p:cNvPr>
          <p:cNvSpPr txBox="1"/>
          <p:nvPr/>
        </p:nvSpPr>
        <p:spPr>
          <a:xfrm>
            <a:off x="566195" y="4114880"/>
            <a:ext cx="1260056"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电视剧剧集快速选择分组</a:t>
            </a:r>
          </a:p>
        </p:txBody>
      </p:sp>
      <p:cxnSp>
        <p:nvCxnSpPr>
          <p:cNvPr id="43" name="直接箭头连接符 42">
            <a:extLst>
              <a:ext uri="{FF2B5EF4-FFF2-40B4-BE49-F238E27FC236}">
                <a16:creationId xmlns:a16="http://schemas.microsoft.com/office/drawing/2014/main" id="{4FDEBDDC-1A97-9B13-ED43-CC6B6522DC62}"/>
              </a:ext>
            </a:extLst>
          </p:cNvPr>
          <p:cNvCxnSpPr>
            <a:cxnSpLocks/>
          </p:cNvCxnSpPr>
          <p:nvPr/>
        </p:nvCxnSpPr>
        <p:spPr>
          <a:xfrm>
            <a:off x="1862180" y="4351557"/>
            <a:ext cx="597202" cy="917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E8C39205-D033-32D4-05BF-C96E61CE9EC5}"/>
              </a:ext>
            </a:extLst>
          </p:cNvPr>
          <p:cNvCxnSpPr>
            <a:cxnSpLocks/>
          </p:cNvCxnSpPr>
          <p:nvPr/>
        </p:nvCxnSpPr>
        <p:spPr>
          <a:xfrm flipH="1" flipV="1">
            <a:off x="6096000" y="3466931"/>
            <a:ext cx="3669815" cy="13513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文本框 63">
            <a:extLst>
              <a:ext uri="{FF2B5EF4-FFF2-40B4-BE49-F238E27FC236}">
                <a16:creationId xmlns:a16="http://schemas.microsoft.com/office/drawing/2014/main" id="{99426825-2205-9C0C-6EB9-E998B70A7776}"/>
              </a:ext>
            </a:extLst>
          </p:cNvPr>
          <p:cNvSpPr txBox="1"/>
          <p:nvPr/>
        </p:nvSpPr>
        <p:spPr>
          <a:xfrm>
            <a:off x="9674942" y="4555807"/>
            <a:ext cx="1181825"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节目简介</a:t>
            </a:r>
          </a:p>
        </p:txBody>
      </p:sp>
      <p:sp>
        <p:nvSpPr>
          <p:cNvPr id="65" name="文本框 64">
            <a:extLst>
              <a:ext uri="{FF2B5EF4-FFF2-40B4-BE49-F238E27FC236}">
                <a16:creationId xmlns:a16="http://schemas.microsoft.com/office/drawing/2014/main" id="{431A5729-5175-3904-7F3F-CBD88B70A152}"/>
              </a:ext>
            </a:extLst>
          </p:cNvPr>
          <p:cNvSpPr txBox="1"/>
          <p:nvPr/>
        </p:nvSpPr>
        <p:spPr>
          <a:xfrm>
            <a:off x="9875192" y="3988189"/>
            <a:ext cx="1181825"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点击收藏到收藏夹</a:t>
            </a:r>
          </a:p>
        </p:txBody>
      </p:sp>
      <p:sp>
        <p:nvSpPr>
          <p:cNvPr id="2" name="文本框 1">
            <a:extLst>
              <a:ext uri="{FF2B5EF4-FFF2-40B4-BE49-F238E27FC236}">
                <a16:creationId xmlns:a16="http://schemas.microsoft.com/office/drawing/2014/main" id="{FF97CA15-DBC3-63CD-A2D0-6B0F993E00DC}"/>
              </a:ext>
            </a:extLst>
          </p:cNvPr>
          <p:cNvSpPr txBox="1"/>
          <p:nvPr/>
        </p:nvSpPr>
        <p:spPr>
          <a:xfrm>
            <a:off x="2093061" y="1185729"/>
            <a:ext cx="2410022"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个性设置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屏显</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迷你进度</a:t>
            </a:r>
          </a:p>
          <a:p>
            <a:r>
              <a:rPr lang="zh-CN" altLang="en-US" sz="1200" dirty="0">
                <a:latin typeface="宋体" panose="02010600030101010101" pitchFamily="2" charset="-122"/>
                <a:ea typeface="宋体" panose="02010600030101010101" pitchFamily="2" charset="-122"/>
              </a:rPr>
              <a:t>（直小窗口不显示）</a:t>
            </a:r>
          </a:p>
        </p:txBody>
      </p:sp>
      <p:sp>
        <p:nvSpPr>
          <p:cNvPr id="15" name="文本框 14">
            <a:extLst>
              <a:ext uri="{FF2B5EF4-FFF2-40B4-BE49-F238E27FC236}">
                <a16:creationId xmlns:a16="http://schemas.microsoft.com/office/drawing/2014/main" id="{751F7513-D000-9BFA-49B4-C4652E7B89E8}"/>
              </a:ext>
            </a:extLst>
          </p:cNvPr>
          <p:cNvSpPr txBox="1"/>
          <p:nvPr/>
        </p:nvSpPr>
        <p:spPr>
          <a:xfrm>
            <a:off x="2499097" y="5078289"/>
            <a:ext cx="2106727"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电影节目其它节目来源（站点，电视剧没有）展示</a:t>
            </a:r>
          </a:p>
        </p:txBody>
      </p:sp>
      <p:sp>
        <p:nvSpPr>
          <p:cNvPr id="16" name="矩形 15">
            <a:extLst>
              <a:ext uri="{FF2B5EF4-FFF2-40B4-BE49-F238E27FC236}">
                <a16:creationId xmlns:a16="http://schemas.microsoft.com/office/drawing/2014/main" id="{3C4B9CAE-78CD-26BF-9BFB-D1C7548D9895}"/>
              </a:ext>
            </a:extLst>
          </p:cNvPr>
          <p:cNvSpPr/>
          <p:nvPr/>
        </p:nvSpPr>
        <p:spPr>
          <a:xfrm>
            <a:off x="2416042" y="5044879"/>
            <a:ext cx="3006343" cy="491280"/>
          </a:xfrm>
          <a:prstGeom prst="rect">
            <a:avLst/>
          </a:prstGeom>
          <a:noFill/>
          <a:ln w="38100">
            <a:solidFill>
              <a:srgbClr val="FFFF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11" name="直接箭头连接符 10">
            <a:extLst>
              <a:ext uri="{FF2B5EF4-FFF2-40B4-BE49-F238E27FC236}">
                <a16:creationId xmlns:a16="http://schemas.microsoft.com/office/drawing/2014/main" id="{5B69F461-DCFC-584B-5312-66FC6EB2CACE}"/>
              </a:ext>
            </a:extLst>
          </p:cNvPr>
          <p:cNvCxnSpPr>
            <a:cxnSpLocks/>
          </p:cNvCxnSpPr>
          <p:nvPr/>
        </p:nvCxnSpPr>
        <p:spPr>
          <a:xfrm flipH="1" flipV="1">
            <a:off x="5087791" y="3479037"/>
            <a:ext cx="765348" cy="15187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8B51C278-630F-98E3-0AEF-E38AC12DECC1}"/>
              </a:ext>
            </a:extLst>
          </p:cNvPr>
          <p:cNvCxnSpPr>
            <a:cxnSpLocks/>
          </p:cNvCxnSpPr>
          <p:nvPr/>
        </p:nvCxnSpPr>
        <p:spPr>
          <a:xfrm flipH="1">
            <a:off x="3298072" y="1647932"/>
            <a:ext cx="33394" cy="18311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灯片编号占位符 1">
            <a:extLst>
              <a:ext uri="{FF2B5EF4-FFF2-40B4-BE49-F238E27FC236}">
                <a16:creationId xmlns:a16="http://schemas.microsoft.com/office/drawing/2014/main" id="{7DB90E61-A44F-43C5-2E76-A3F4025D41FE}"/>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35</a:t>
            </a:fld>
            <a:endParaRPr lang="zh-CN" altLang="en-US" dirty="0"/>
          </a:p>
        </p:txBody>
      </p:sp>
    </p:spTree>
    <p:extLst>
      <p:ext uri="{BB962C8B-B14F-4D97-AF65-F5344CB8AC3E}">
        <p14:creationId xmlns:p14="http://schemas.microsoft.com/office/powerpoint/2010/main" val="2468106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82E4-BBE1-BBFE-42B1-6B0F407B64B8}"/>
            </a:ext>
          </a:extLst>
        </p:cNvPr>
        <p:cNvGrpSpPr/>
        <p:nvPr/>
      </p:nvGrpSpPr>
      <p:grpSpPr>
        <a:xfrm>
          <a:off x="0" y="0"/>
          <a:ext cx="0" cy="0"/>
          <a:chOff x="0" y="0"/>
          <a:chExt cx="0" cy="0"/>
        </a:xfrm>
      </p:grpSpPr>
      <p:pic>
        <p:nvPicPr>
          <p:cNvPr id="67" name="图片 66">
            <a:extLst>
              <a:ext uri="{FF2B5EF4-FFF2-40B4-BE49-F238E27FC236}">
                <a16:creationId xmlns:a16="http://schemas.microsoft.com/office/drawing/2014/main" id="{FBB76B62-5042-9858-6172-1B9CDB545352}"/>
              </a:ext>
            </a:extLst>
          </p:cNvPr>
          <p:cNvPicPr>
            <a:picLocks noChangeAspect="1"/>
          </p:cNvPicPr>
          <p:nvPr/>
        </p:nvPicPr>
        <p:blipFill>
          <a:blip r:embed="rId3"/>
          <a:stretch>
            <a:fillRect/>
          </a:stretch>
        </p:blipFill>
        <p:spPr>
          <a:xfrm>
            <a:off x="1900568" y="1456287"/>
            <a:ext cx="7531504" cy="4239630"/>
          </a:xfrm>
          <a:prstGeom prst="rect">
            <a:avLst/>
          </a:prstGeom>
        </p:spPr>
      </p:pic>
      <p:sp>
        <p:nvSpPr>
          <p:cNvPr id="6" name="标题 5">
            <a:extLst>
              <a:ext uri="{FF2B5EF4-FFF2-40B4-BE49-F238E27FC236}">
                <a16:creationId xmlns:a16="http://schemas.microsoft.com/office/drawing/2014/main" id="{76A098B5-9C2E-B673-5D2E-9AC4C4FB62AD}"/>
              </a:ext>
            </a:extLst>
          </p:cNvPr>
          <p:cNvSpPr>
            <a:spLocks noGrp="1"/>
          </p:cNvSpPr>
          <p:nvPr>
            <p:ph type="title"/>
          </p:nvPr>
        </p:nvSpPr>
        <p:spPr/>
        <p:txBody>
          <a:bodyPr/>
          <a:lstStyle/>
          <a:p>
            <a:r>
              <a:rPr lang="en-US" altLang="zh-CN" dirty="0"/>
              <a:t>2.5.2</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a:t>
            </a:r>
            <a:r>
              <a:rPr lang="en-US" altLang="zh-CN" sz="1800" kern="1200" baseline="0" dirty="0">
                <a:solidFill>
                  <a:schemeClr val="tx1"/>
                </a:solidFill>
                <a:effectLst/>
                <a:latin typeface="宋体" panose="02010600030101010101" pitchFamily="2" charset="-122"/>
                <a:ea typeface="宋体" panose="02010600030101010101" pitchFamily="2" charset="-122"/>
                <a:cs typeface="+mj-cs"/>
              </a:rPr>
              <a:t> </a:t>
            </a:r>
            <a:r>
              <a:rPr lang="zh-CN" altLang="zh-CN" sz="1800" kern="1200" dirty="0">
                <a:solidFill>
                  <a:schemeClr val="tx1"/>
                </a:solidFill>
                <a:effectLst/>
                <a:latin typeface="宋体" panose="02010600030101010101" pitchFamily="2" charset="-122"/>
                <a:ea typeface="宋体" panose="02010600030101010101" pitchFamily="2" charset="-122"/>
                <a:cs typeface="+mj-cs"/>
              </a:rPr>
              <a:t> 点播</a:t>
            </a:r>
            <a:r>
              <a:rPr lang="zh-CN" altLang="en-US" sz="1800" kern="1200" dirty="0">
                <a:solidFill>
                  <a:schemeClr val="tx1"/>
                </a:solidFill>
                <a:effectLst/>
                <a:latin typeface="宋体" panose="02010600030101010101" pitchFamily="2" charset="-122"/>
                <a:ea typeface="宋体" panose="02010600030101010101" pitchFamily="2" charset="-122"/>
                <a:cs typeface="+mj-cs"/>
              </a:rPr>
              <a:t>全屏</a:t>
            </a:r>
            <a:r>
              <a:rPr lang="zh-CN" altLang="zh-CN" sz="1800" kern="1200" dirty="0">
                <a:solidFill>
                  <a:schemeClr val="tx1"/>
                </a:solidFill>
                <a:effectLst/>
                <a:latin typeface="宋体" panose="02010600030101010101" pitchFamily="2" charset="-122"/>
                <a:ea typeface="宋体" panose="02010600030101010101" pitchFamily="2" charset="-122"/>
                <a:cs typeface="+mj-cs"/>
              </a:rPr>
              <a:t>模式功能解释</a:t>
            </a:r>
            <a:endParaRPr lang="zh-CN" altLang="en-US" dirty="0"/>
          </a:p>
        </p:txBody>
      </p:sp>
      <p:sp>
        <p:nvSpPr>
          <p:cNvPr id="20" name="文本框 19">
            <a:extLst>
              <a:ext uri="{FF2B5EF4-FFF2-40B4-BE49-F238E27FC236}">
                <a16:creationId xmlns:a16="http://schemas.microsoft.com/office/drawing/2014/main" id="{952B4C38-BCC2-CF2A-C990-62F9F62FF27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 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2.3.2</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13" name="文本框 12">
            <a:extLst>
              <a:ext uri="{FF2B5EF4-FFF2-40B4-BE49-F238E27FC236}">
                <a16:creationId xmlns:a16="http://schemas.microsoft.com/office/drawing/2014/main" id="{172F5590-4D6B-5764-46E4-32ED509DE9A8}"/>
              </a:ext>
            </a:extLst>
          </p:cNvPr>
          <p:cNvSpPr txBox="1"/>
          <p:nvPr/>
        </p:nvSpPr>
        <p:spPr>
          <a:xfrm>
            <a:off x="296049" y="722462"/>
            <a:ext cx="4379189" cy="369332"/>
          </a:xfrm>
          <a:prstGeom prst="rect">
            <a:avLst/>
          </a:prstGeom>
          <a:noFill/>
          <a:ln w="28575">
            <a:solidFill>
              <a:srgbClr val="00B0F0"/>
            </a:solidFill>
          </a:ln>
        </p:spPr>
        <p:txBody>
          <a:bodyPr wrap="square" rtlCol="0">
            <a:spAutoFit/>
          </a:bodyPr>
          <a:lstStyle/>
          <a:p>
            <a:r>
              <a:rPr lang="zh-CN" altLang="en-US" dirty="0">
                <a:latin typeface="宋体" panose="02010600030101010101" pitchFamily="2" charset="-122"/>
                <a:ea typeface="宋体" panose="02010600030101010101" pitchFamily="2" charset="-122"/>
              </a:rPr>
              <a:t>点播功能（电影</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电视剧</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音频）全屏模式</a:t>
            </a:r>
          </a:p>
        </p:txBody>
      </p:sp>
      <p:cxnSp>
        <p:nvCxnSpPr>
          <p:cNvPr id="38" name="直接箭头连接符 37">
            <a:extLst>
              <a:ext uri="{FF2B5EF4-FFF2-40B4-BE49-F238E27FC236}">
                <a16:creationId xmlns:a16="http://schemas.microsoft.com/office/drawing/2014/main" id="{5ED80D1F-F56E-037B-3C7A-085DD2552C49}"/>
              </a:ext>
            </a:extLst>
          </p:cNvPr>
          <p:cNvCxnSpPr>
            <a:cxnSpLocks/>
          </p:cNvCxnSpPr>
          <p:nvPr/>
        </p:nvCxnSpPr>
        <p:spPr>
          <a:xfrm>
            <a:off x="1717312" y="1980100"/>
            <a:ext cx="2946277" cy="30197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5B69F461-DCFC-584B-5312-66FC6EB2CACE}"/>
              </a:ext>
            </a:extLst>
          </p:cNvPr>
          <p:cNvCxnSpPr>
            <a:cxnSpLocks/>
            <a:stCxn id="14" idx="2"/>
          </p:cNvCxnSpPr>
          <p:nvPr/>
        </p:nvCxnSpPr>
        <p:spPr>
          <a:xfrm flipH="1">
            <a:off x="5226438" y="1038268"/>
            <a:ext cx="479656" cy="40750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7CBEB52D-17B7-CBCB-C36D-9D4B1FE549F0}"/>
              </a:ext>
            </a:extLst>
          </p:cNvPr>
          <p:cNvCxnSpPr>
            <a:cxnSpLocks/>
          </p:cNvCxnSpPr>
          <p:nvPr/>
        </p:nvCxnSpPr>
        <p:spPr>
          <a:xfrm flipH="1">
            <a:off x="9202994" y="1171369"/>
            <a:ext cx="426006" cy="4067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BFD2AB78-71BE-8997-877A-8F5C4AD845EC}"/>
              </a:ext>
            </a:extLst>
          </p:cNvPr>
          <p:cNvSpPr txBox="1"/>
          <p:nvPr/>
        </p:nvSpPr>
        <p:spPr>
          <a:xfrm>
            <a:off x="9794404" y="4147349"/>
            <a:ext cx="1181825"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设置跳过尾头时间</a:t>
            </a:r>
          </a:p>
        </p:txBody>
      </p:sp>
      <p:cxnSp>
        <p:nvCxnSpPr>
          <p:cNvPr id="30" name="直接箭头连接符 29">
            <a:extLst>
              <a:ext uri="{FF2B5EF4-FFF2-40B4-BE49-F238E27FC236}">
                <a16:creationId xmlns:a16="http://schemas.microsoft.com/office/drawing/2014/main" id="{79FD7942-389B-278C-1BC4-6067236798E6}"/>
              </a:ext>
            </a:extLst>
          </p:cNvPr>
          <p:cNvCxnSpPr>
            <a:cxnSpLocks/>
          </p:cNvCxnSpPr>
          <p:nvPr/>
        </p:nvCxnSpPr>
        <p:spPr>
          <a:xfrm flipH="1">
            <a:off x="8908026" y="5033114"/>
            <a:ext cx="888700" cy="1717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9E8BC20B-F5AB-FB6B-72DE-20B1936FB920}"/>
              </a:ext>
            </a:extLst>
          </p:cNvPr>
          <p:cNvCxnSpPr>
            <a:cxnSpLocks/>
          </p:cNvCxnSpPr>
          <p:nvPr/>
        </p:nvCxnSpPr>
        <p:spPr>
          <a:xfrm flipH="1">
            <a:off x="7408296" y="3468018"/>
            <a:ext cx="2396090" cy="16257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E72E1F1C-001A-EC55-F264-E380B6ACA498}"/>
              </a:ext>
            </a:extLst>
          </p:cNvPr>
          <p:cNvSpPr txBox="1"/>
          <p:nvPr/>
        </p:nvSpPr>
        <p:spPr>
          <a:xfrm>
            <a:off x="9809412" y="2694641"/>
            <a:ext cx="1166817"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选择</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关闭当前播放视频内的音频</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视频部分</a:t>
            </a:r>
          </a:p>
        </p:txBody>
      </p:sp>
      <p:cxnSp>
        <p:nvCxnSpPr>
          <p:cNvPr id="8" name="直接箭头连接符 7">
            <a:extLst>
              <a:ext uri="{FF2B5EF4-FFF2-40B4-BE49-F238E27FC236}">
                <a16:creationId xmlns:a16="http://schemas.microsoft.com/office/drawing/2014/main" id="{8A7D47D6-F799-6DF0-8052-71D1D0390DF5}"/>
              </a:ext>
            </a:extLst>
          </p:cNvPr>
          <p:cNvCxnSpPr>
            <a:cxnSpLocks/>
            <a:stCxn id="34" idx="3"/>
          </p:cNvCxnSpPr>
          <p:nvPr/>
        </p:nvCxnSpPr>
        <p:spPr>
          <a:xfrm>
            <a:off x="1724117" y="3248153"/>
            <a:ext cx="2005944" cy="20659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AAB4ACDF-489F-6E52-6D77-56CA12EAFDA3}"/>
              </a:ext>
            </a:extLst>
          </p:cNvPr>
          <p:cNvSpPr txBox="1"/>
          <p:nvPr/>
        </p:nvSpPr>
        <p:spPr>
          <a:xfrm>
            <a:off x="9629000" y="709704"/>
            <a:ext cx="1347229"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个性设置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屏显</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时间</a:t>
            </a:r>
          </a:p>
        </p:txBody>
      </p:sp>
      <p:sp>
        <p:nvSpPr>
          <p:cNvPr id="14" name="文本框 13">
            <a:extLst>
              <a:ext uri="{FF2B5EF4-FFF2-40B4-BE49-F238E27FC236}">
                <a16:creationId xmlns:a16="http://schemas.microsoft.com/office/drawing/2014/main" id="{446D742F-B83B-E893-460E-CF99373D7460}"/>
              </a:ext>
            </a:extLst>
          </p:cNvPr>
          <p:cNvSpPr txBox="1"/>
          <p:nvPr/>
        </p:nvSpPr>
        <p:spPr>
          <a:xfrm>
            <a:off x="5294682" y="761269"/>
            <a:ext cx="822823"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播放速度</a:t>
            </a:r>
          </a:p>
        </p:txBody>
      </p:sp>
      <p:cxnSp>
        <p:nvCxnSpPr>
          <p:cNvPr id="23" name="直接箭头连接符 22">
            <a:extLst>
              <a:ext uri="{FF2B5EF4-FFF2-40B4-BE49-F238E27FC236}">
                <a16:creationId xmlns:a16="http://schemas.microsoft.com/office/drawing/2014/main" id="{3805C486-8819-D022-5F9D-BC3428D481AF}"/>
              </a:ext>
            </a:extLst>
          </p:cNvPr>
          <p:cNvCxnSpPr>
            <a:cxnSpLocks/>
          </p:cNvCxnSpPr>
          <p:nvPr/>
        </p:nvCxnSpPr>
        <p:spPr>
          <a:xfrm>
            <a:off x="1670169" y="2694641"/>
            <a:ext cx="2590756" cy="24075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4A2D8841-AB45-D201-7DC8-E31B01C21881}"/>
              </a:ext>
            </a:extLst>
          </p:cNvPr>
          <p:cNvSpPr txBox="1"/>
          <p:nvPr/>
        </p:nvSpPr>
        <p:spPr>
          <a:xfrm>
            <a:off x="419117" y="5332930"/>
            <a:ext cx="1219245"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个性设置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屏显</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进度</a:t>
            </a:r>
          </a:p>
          <a:p>
            <a:r>
              <a:rPr lang="zh-CN" altLang="en-US" sz="1200" dirty="0">
                <a:latin typeface="宋体" panose="02010600030101010101" pitchFamily="2" charset="-122"/>
                <a:ea typeface="宋体" panose="02010600030101010101" pitchFamily="2" charset="-122"/>
              </a:rPr>
              <a:t>暂停不显示</a:t>
            </a:r>
          </a:p>
        </p:txBody>
      </p:sp>
      <p:cxnSp>
        <p:nvCxnSpPr>
          <p:cNvPr id="29" name="直接箭头连接符 28">
            <a:extLst>
              <a:ext uri="{FF2B5EF4-FFF2-40B4-BE49-F238E27FC236}">
                <a16:creationId xmlns:a16="http://schemas.microsoft.com/office/drawing/2014/main" id="{4BE0B4FC-3017-8DCE-C483-361B440AD35B}"/>
              </a:ext>
            </a:extLst>
          </p:cNvPr>
          <p:cNvCxnSpPr>
            <a:cxnSpLocks/>
          </p:cNvCxnSpPr>
          <p:nvPr/>
        </p:nvCxnSpPr>
        <p:spPr>
          <a:xfrm>
            <a:off x="1622039" y="5516463"/>
            <a:ext cx="459667" cy="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58907916-C7FD-B0E5-8963-D47070498A20}"/>
              </a:ext>
            </a:extLst>
          </p:cNvPr>
          <p:cNvSpPr txBox="1"/>
          <p:nvPr/>
        </p:nvSpPr>
        <p:spPr>
          <a:xfrm>
            <a:off x="419117" y="3109653"/>
            <a:ext cx="1305000"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刷新显示</a:t>
            </a:r>
          </a:p>
        </p:txBody>
      </p:sp>
      <p:sp>
        <p:nvSpPr>
          <p:cNvPr id="42" name="文本框 41">
            <a:extLst>
              <a:ext uri="{FF2B5EF4-FFF2-40B4-BE49-F238E27FC236}">
                <a16:creationId xmlns:a16="http://schemas.microsoft.com/office/drawing/2014/main" id="{09CC64CE-41AC-C94B-0F33-4B42F3FA9708}"/>
              </a:ext>
            </a:extLst>
          </p:cNvPr>
          <p:cNvSpPr txBox="1"/>
          <p:nvPr/>
        </p:nvSpPr>
        <p:spPr>
          <a:xfrm>
            <a:off x="398021" y="3434589"/>
            <a:ext cx="1323583"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切换上</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下集</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选集（电视剧节目内出现）</a:t>
            </a:r>
          </a:p>
        </p:txBody>
      </p:sp>
      <p:cxnSp>
        <p:nvCxnSpPr>
          <p:cNvPr id="43" name="直接箭头连接符 42">
            <a:extLst>
              <a:ext uri="{FF2B5EF4-FFF2-40B4-BE49-F238E27FC236}">
                <a16:creationId xmlns:a16="http://schemas.microsoft.com/office/drawing/2014/main" id="{4FDEBDDC-1A97-9B13-ED43-CC6B6522DC62}"/>
              </a:ext>
            </a:extLst>
          </p:cNvPr>
          <p:cNvCxnSpPr>
            <a:cxnSpLocks/>
          </p:cNvCxnSpPr>
          <p:nvPr/>
        </p:nvCxnSpPr>
        <p:spPr>
          <a:xfrm>
            <a:off x="1752612" y="3882828"/>
            <a:ext cx="380608" cy="11894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接箭头连接符 55">
            <a:extLst>
              <a:ext uri="{FF2B5EF4-FFF2-40B4-BE49-F238E27FC236}">
                <a16:creationId xmlns:a16="http://schemas.microsoft.com/office/drawing/2014/main" id="{E8C39205-D033-32D4-05BF-C96E61CE9EC5}"/>
              </a:ext>
            </a:extLst>
          </p:cNvPr>
          <p:cNvCxnSpPr>
            <a:cxnSpLocks/>
          </p:cNvCxnSpPr>
          <p:nvPr/>
        </p:nvCxnSpPr>
        <p:spPr>
          <a:xfrm flipH="1">
            <a:off x="5880892" y="1339863"/>
            <a:ext cx="2333994" cy="38329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文本框 63">
            <a:extLst>
              <a:ext uri="{FF2B5EF4-FFF2-40B4-BE49-F238E27FC236}">
                <a16:creationId xmlns:a16="http://schemas.microsoft.com/office/drawing/2014/main" id="{99426825-2205-9C0C-6EB9-E998B70A7776}"/>
              </a:ext>
            </a:extLst>
          </p:cNvPr>
          <p:cNvSpPr txBox="1"/>
          <p:nvPr/>
        </p:nvSpPr>
        <p:spPr>
          <a:xfrm>
            <a:off x="6212543" y="663219"/>
            <a:ext cx="1312295" cy="138499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暂停</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遥控器暂停键（</a:t>
            </a:r>
            <a:r>
              <a:rPr lang="en-US" altLang="zh-CN" sz="1200" dirty="0">
                <a:latin typeface="宋体" panose="02010600030101010101" pitchFamily="2" charset="-122"/>
                <a:ea typeface="宋体" panose="02010600030101010101" pitchFamily="2" charset="-122"/>
              </a:rPr>
              <a:t>OK</a:t>
            </a:r>
            <a:r>
              <a:rPr lang="zh-CN" altLang="en-US" sz="1200" dirty="0">
                <a:latin typeface="宋体" panose="02010600030101010101" pitchFamily="2" charset="-122"/>
                <a:ea typeface="宋体" panose="02010600030101010101" pitchFamily="2" charset="-122"/>
              </a:rPr>
              <a:t>），模拟器空格键。显示播放节目简介。单击鼠标暂停，双击鼠标。</a:t>
            </a:r>
          </a:p>
        </p:txBody>
      </p:sp>
      <p:sp>
        <p:nvSpPr>
          <p:cNvPr id="65" name="文本框 64">
            <a:extLst>
              <a:ext uri="{FF2B5EF4-FFF2-40B4-BE49-F238E27FC236}">
                <a16:creationId xmlns:a16="http://schemas.microsoft.com/office/drawing/2014/main" id="{431A5729-5175-3904-7F3F-CBD88B70A152}"/>
              </a:ext>
            </a:extLst>
          </p:cNvPr>
          <p:cNvSpPr txBox="1"/>
          <p:nvPr/>
        </p:nvSpPr>
        <p:spPr>
          <a:xfrm>
            <a:off x="9796726" y="4756115"/>
            <a:ext cx="1181825"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循环播放功能</a:t>
            </a:r>
          </a:p>
        </p:txBody>
      </p:sp>
      <p:sp>
        <p:nvSpPr>
          <p:cNvPr id="74" name="文本框 73">
            <a:extLst>
              <a:ext uri="{FF2B5EF4-FFF2-40B4-BE49-F238E27FC236}">
                <a16:creationId xmlns:a16="http://schemas.microsoft.com/office/drawing/2014/main" id="{36CE8F72-0B02-2EF8-2DA4-A93038C049F7}"/>
              </a:ext>
            </a:extLst>
          </p:cNvPr>
          <p:cNvSpPr txBox="1"/>
          <p:nvPr/>
        </p:nvSpPr>
        <p:spPr>
          <a:xfrm>
            <a:off x="9796726" y="5251757"/>
            <a:ext cx="1347229"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个性设置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屏显</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网速</a:t>
            </a:r>
          </a:p>
        </p:txBody>
      </p:sp>
      <p:cxnSp>
        <p:nvCxnSpPr>
          <p:cNvPr id="75" name="直接箭头连接符 74">
            <a:extLst>
              <a:ext uri="{FF2B5EF4-FFF2-40B4-BE49-F238E27FC236}">
                <a16:creationId xmlns:a16="http://schemas.microsoft.com/office/drawing/2014/main" id="{9F4FD6B9-3CC9-355D-ADFF-4A841A1D7ABF}"/>
              </a:ext>
            </a:extLst>
          </p:cNvPr>
          <p:cNvCxnSpPr>
            <a:cxnSpLocks/>
          </p:cNvCxnSpPr>
          <p:nvPr/>
        </p:nvCxnSpPr>
        <p:spPr>
          <a:xfrm flipH="1">
            <a:off x="9268343" y="5516463"/>
            <a:ext cx="53032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接箭头连接符 78">
            <a:extLst>
              <a:ext uri="{FF2B5EF4-FFF2-40B4-BE49-F238E27FC236}">
                <a16:creationId xmlns:a16="http://schemas.microsoft.com/office/drawing/2014/main" id="{680ADEE1-8DD5-1FA6-ADD4-4480330B301A}"/>
              </a:ext>
            </a:extLst>
          </p:cNvPr>
          <p:cNvCxnSpPr>
            <a:cxnSpLocks/>
          </p:cNvCxnSpPr>
          <p:nvPr/>
        </p:nvCxnSpPr>
        <p:spPr>
          <a:xfrm flipH="1">
            <a:off x="8446681" y="4590570"/>
            <a:ext cx="1302902" cy="5031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文本框 82">
            <a:extLst>
              <a:ext uri="{FF2B5EF4-FFF2-40B4-BE49-F238E27FC236}">
                <a16:creationId xmlns:a16="http://schemas.microsoft.com/office/drawing/2014/main" id="{FAABF344-0BC8-AA7F-CDDA-8A38E7B5A1C1}"/>
              </a:ext>
            </a:extLst>
          </p:cNvPr>
          <p:cNvSpPr txBox="1"/>
          <p:nvPr/>
        </p:nvSpPr>
        <p:spPr>
          <a:xfrm>
            <a:off x="9804386" y="3591442"/>
            <a:ext cx="1181825"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设置跳过片头时间</a:t>
            </a:r>
          </a:p>
        </p:txBody>
      </p:sp>
      <p:cxnSp>
        <p:nvCxnSpPr>
          <p:cNvPr id="84" name="直接箭头连接符 83">
            <a:extLst>
              <a:ext uri="{FF2B5EF4-FFF2-40B4-BE49-F238E27FC236}">
                <a16:creationId xmlns:a16="http://schemas.microsoft.com/office/drawing/2014/main" id="{9063535F-94AD-AB84-8237-A0EA55A37809}"/>
              </a:ext>
            </a:extLst>
          </p:cNvPr>
          <p:cNvCxnSpPr>
            <a:cxnSpLocks/>
          </p:cNvCxnSpPr>
          <p:nvPr/>
        </p:nvCxnSpPr>
        <p:spPr>
          <a:xfrm flipH="1">
            <a:off x="7934632" y="4034663"/>
            <a:ext cx="1824933" cy="10376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8" name="文本框 87">
            <a:extLst>
              <a:ext uri="{FF2B5EF4-FFF2-40B4-BE49-F238E27FC236}">
                <a16:creationId xmlns:a16="http://schemas.microsoft.com/office/drawing/2014/main" id="{5759A28E-3BD7-52BA-5201-5724B4115CEB}"/>
              </a:ext>
            </a:extLst>
          </p:cNvPr>
          <p:cNvSpPr txBox="1"/>
          <p:nvPr/>
        </p:nvSpPr>
        <p:spPr>
          <a:xfrm>
            <a:off x="9804386" y="2270541"/>
            <a:ext cx="1181825"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选择</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关闭字幕</a:t>
            </a:r>
          </a:p>
        </p:txBody>
      </p:sp>
      <p:cxnSp>
        <p:nvCxnSpPr>
          <p:cNvPr id="89" name="直接箭头连接符 88">
            <a:extLst>
              <a:ext uri="{FF2B5EF4-FFF2-40B4-BE49-F238E27FC236}">
                <a16:creationId xmlns:a16="http://schemas.microsoft.com/office/drawing/2014/main" id="{4A95A24C-ACE7-CBE4-17F0-10DA16679FB9}"/>
              </a:ext>
            </a:extLst>
          </p:cNvPr>
          <p:cNvCxnSpPr>
            <a:cxnSpLocks/>
          </p:cNvCxnSpPr>
          <p:nvPr/>
        </p:nvCxnSpPr>
        <p:spPr>
          <a:xfrm flipH="1">
            <a:off x="6827209" y="3513839"/>
            <a:ext cx="2932356" cy="15503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接箭头连接符 91">
            <a:extLst>
              <a:ext uri="{FF2B5EF4-FFF2-40B4-BE49-F238E27FC236}">
                <a16:creationId xmlns:a16="http://schemas.microsoft.com/office/drawing/2014/main" id="{62C97ED7-9376-E9CF-3D8C-FF060DBDF8A4}"/>
              </a:ext>
            </a:extLst>
          </p:cNvPr>
          <p:cNvCxnSpPr>
            <a:cxnSpLocks/>
          </p:cNvCxnSpPr>
          <p:nvPr/>
        </p:nvCxnSpPr>
        <p:spPr>
          <a:xfrm flipH="1">
            <a:off x="6438164" y="2537411"/>
            <a:ext cx="3366222" cy="25647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9" name="文本框 98">
            <a:extLst>
              <a:ext uri="{FF2B5EF4-FFF2-40B4-BE49-F238E27FC236}">
                <a16:creationId xmlns:a16="http://schemas.microsoft.com/office/drawing/2014/main" id="{6524C7AA-A1E5-F061-86C9-F980D40550CB}"/>
              </a:ext>
            </a:extLst>
          </p:cNvPr>
          <p:cNvSpPr txBox="1"/>
          <p:nvPr/>
        </p:nvSpPr>
        <p:spPr>
          <a:xfrm>
            <a:off x="398021" y="1324499"/>
            <a:ext cx="1326097"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硬解、软解开关</a:t>
            </a:r>
          </a:p>
          <a:p>
            <a:r>
              <a:rPr lang="zh-CN" altLang="en-US" sz="1200" dirty="0">
                <a:latin typeface="宋体" panose="02010600030101010101" pitchFamily="2" charset="-122"/>
                <a:ea typeface="宋体" panose="02010600030101010101" pitchFamily="2" charset="-122"/>
              </a:rPr>
              <a:t>播放设置内“解码方式”</a:t>
            </a:r>
          </a:p>
        </p:txBody>
      </p:sp>
      <p:cxnSp>
        <p:nvCxnSpPr>
          <p:cNvPr id="101" name="直接箭头连接符 100">
            <a:extLst>
              <a:ext uri="{FF2B5EF4-FFF2-40B4-BE49-F238E27FC236}">
                <a16:creationId xmlns:a16="http://schemas.microsoft.com/office/drawing/2014/main" id="{65E03926-91F4-35DE-D614-FC67271864FD}"/>
              </a:ext>
            </a:extLst>
          </p:cNvPr>
          <p:cNvCxnSpPr>
            <a:cxnSpLocks/>
          </p:cNvCxnSpPr>
          <p:nvPr/>
        </p:nvCxnSpPr>
        <p:spPr>
          <a:xfrm>
            <a:off x="1710521" y="3850676"/>
            <a:ext cx="913607" cy="12216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102">
            <a:extLst>
              <a:ext uri="{FF2B5EF4-FFF2-40B4-BE49-F238E27FC236}">
                <a16:creationId xmlns:a16="http://schemas.microsoft.com/office/drawing/2014/main" id="{A6AE9966-3E2B-E803-2A64-545F12B6D171}"/>
              </a:ext>
            </a:extLst>
          </p:cNvPr>
          <p:cNvCxnSpPr>
            <a:cxnSpLocks/>
          </p:cNvCxnSpPr>
          <p:nvPr/>
        </p:nvCxnSpPr>
        <p:spPr>
          <a:xfrm>
            <a:off x="1712286" y="3888379"/>
            <a:ext cx="1477499" cy="11894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7" name="文本框 106">
            <a:extLst>
              <a:ext uri="{FF2B5EF4-FFF2-40B4-BE49-F238E27FC236}">
                <a16:creationId xmlns:a16="http://schemas.microsoft.com/office/drawing/2014/main" id="{C35BDD2B-8268-3415-3C7F-9F0BF56596DB}"/>
              </a:ext>
            </a:extLst>
          </p:cNvPr>
          <p:cNvSpPr txBox="1"/>
          <p:nvPr/>
        </p:nvSpPr>
        <p:spPr>
          <a:xfrm>
            <a:off x="419118" y="2071904"/>
            <a:ext cx="1305000" cy="1015663"/>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解码器选择</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播放设置内“播放核心”</a:t>
            </a:r>
            <a:r>
              <a:rPr lang="en-US" altLang="zh-CN" sz="1200" dirty="0">
                <a:latin typeface="宋体" panose="02010600030101010101" pitchFamily="2" charset="-122"/>
                <a:ea typeface="宋体" panose="02010600030101010101" pitchFamily="2" charset="-122"/>
              </a:rPr>
              <a:t> IJK EXO </a:t>
            </a:r>
            <a:r>
              <a:rPr lang="zh-CN" altLang="en-US" sz="1200" dirty="0">
                <a:latin typeface="宋体" panose="02010600030101010101" pitchFamily="2" charset="-122"/>
                <a:ea typeface="宋体" panose="02010600030101010101" pitchFamily="2" charset="-122"/>
              </a:rPr>
              <a:t>系统三种后面的功能不同</a:t>
            </a:r>
          </a:p>
        </p:txBody>
      </p:sp>
      <p:sp>
        <p:nvSpPr>
          <p:cNvPr id="108" name="文本框 107">
            <a:extLst>
              <a:ext uri="{FF2B5EF4-FFF2-40B4-BE49-F238E27FC236}">
                <a16:creationId xmlns:a16="http://schemas.microsoft.com/office/drawing/2014/main" id="{6005124E-7ED9-891A-C485-7572B690BCFC}"/>
              </a:ext>
            </a:extLst>
          </p:cNvPr>
          <p:cNvSpPr txBox="1"/>
          <p:nvPr/>
        </p:nvSpPr>
        <p:spPr>
          <a:xfrm>
            <a:off x="7641381" y="644842"/>
            <a:ext cx="1664642"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画面图幅和显示比例</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播放设置内的“缩放比例”</a:t>
            </a:r>
          </a:p>
        </p:txBody>
      </p:sp>
      <p:cxnSp>
        <p:nvCxnSpPr>
          <p:cNvPr id="113" name="直接箭头连接符 112">
            <a:extLst>
              <a:ext uri="{FF2B5EF4-FFF2-40B4-BE49-F238E27FC236}">
                <a16:creationId xmlns:a16="http://schemas.microsoft.com/office/drawing/2014/main" id="{3F77CA95-FED5-4C34-A101-EB365ADD56A3}"/>
              </a:ext>
            </a:extLst>
          </p:cNvPr>
          <p:cNvCxnSpPr>
            <a:cxnSpLocks/>
            <a:stCxn id="64" idx="2"/>
          </p:cNvCxnSpPr>
          <p:nvPr/>
        </p:nvCxnSpPr>
        <p:spPr>
          <a:xfrm flipH="1">
            <a:off x="6045868" y="2048214"/>
            <a:ext cx="822823" cy="12385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5" name="矩形 114">
            <a:extLst>
              <a:ext uri="{FF2B5EF4-FFF2-40B4-BE49-F238E27FC236}">
                <a16:creationId xmlns:a16="http://schemas.microsoft.com/office/drawing/2014/main" id="{489F2B46-4334-E0D4-89E2-C4DA6A802FA7}"/>
              </a:ext>
            </a:extLst>
          </p:cNvPr>
          <p:cNvSpPr/>
          <p:nvPr/>
        </p:nvSpPr>
        <p:spPr>
          <a:xfrm>
            <a:off x="1949540" y="4936772"/>
            <a:ext cx="7253453" cy="491280"/>
          </a:xfrm>
          <a:prstGeom prst="rect">
            <a:avLst/>
          </a:prstGeom>
          <a:noFill/>
          <a:ln w="3810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125" name="直接箭头连接符 124">
            <a:extLst>
              <a:ext uri="{FF2B5EF4-FFF2-40B4-BE49-F238E27FC236}">
                <a16:creationId xmlns:a16="http://schemas.microsoft.com/office/drawing/2014/main" id="{6633C0A6-5D60-8037-08A7-BD9E4A3439F0}"/>
              </a:ext>
            </a:extLst>
          </p:cNvPr>
          <p:cNvCxnSpPr>
            <a:cxnSpLocks/>
          </p:cNvCxnSpPr>
          <p:nvPr/>
        </p:nvCxnSpPr>
        <p:spPr>
          <a:xfrm>
            <a:off x="1508272" y="5168446"/>
            <a:ext cx="454762" cy="21316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6" name="文本框 125">
            <a:extLst>
              <a:ext uri="{FF2B5EF4-FFF2-40B4-BE49-F238E27FC236}">
                <a16:creationId xmlns:a16="http://schemas.microsoft.com/office/drawing/2014/main" id="{F26F5D32-87F9-143C-CFEB-48FA0B972551}"/>
              </a:ext>
            </a:extLst>
          </p:cNvPr>
          <p:cNvSpPr txBox="1"/>
          <p:nvPr/>
        </p:nvSpPr>
        <p:spPr>
          <a:xfrm>
            <a:off x="398021" y="4157196"/>
            <a:ext cx="1359536" cy="1015663"/>
          </a:xfrm>
          <a:prstGeom prst="rect">
            <a:avLst/>
          </a:prstGeom>
          <a:solidFill>
            <a:srgbClr val="00B0F0"/>
          </a:solid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设置功能</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直播界面遥控按“设置键”</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模拟器在下侧空白处单击</a:t>
            </a:r>
            <a:endParaRPr lang="en-US" altLang="zh-CN" sz="1200" dirty="0">
              <a:latin typeface="宋体" panose="02010600030101010101" pitchFamily="2" charset="-122"/>
              <a:ea typeface="宋体" panose="02010600030101010101" pitchFamily="2" charset="-122"/>
            </a:endParaRPr>
          </a:p>
        </p:txBody>
      </p:sp>
      <p:sp>
        <p:nvSpPr>
          <p:cNvPr id="133" name="文本框 132">
            <a:extLst>
              <a:ext uri="{FF2B5EF4-FFF2-40B4-BE49-F238E27FC236}">
                <a16:creationId xmlns:a16="http://schemas.microsoft.com/office/drawing/2014/main" id="{CDAEF4B2-90DF-33EC-E39C-19554EEE6CE1}"/>
              </a:ext>
            </a:extLst>
          </p:cNvPr>
          <p:cNvSpPr txBox="1"/>
          <p:nvPr/>
        </p:nvSpPr>
        <p:spPr>
          <a:xfrm>
            <a:off x="2255216" y="1256528"/>
            <a:ext cx="2717998" cy="461665"/>
          </a:xfrm>
          <a:prstGeom prst="rect">
            <a:avLst/>
          </a:prstGeom>
          <a:solidFill>
            <a:schemeClr val="bg1"/>
          </a:solidFill>
          <a:ln w="28575">
            <a:solidFill>
              <a:srgbClr val="FF0000"/>
            </a:solidFill>
          </a:ln>
        </p:spPr>
        <p:txBody>
          <a:bodyPr wrap="square" rtlCol="0">
            <a:spAutoFit/>
          </a:bodyPr>
          <a:lstStyle/>
          <a:p>
            <a:r>
              <a:rPr lang="zh-CN" altLang="en-US" sz="1200" dirty="0">
                <a:highlight>
                  <a:srgbClr val="FFFF00"/>
                </a:highlight>
                <a:latin typeface="宋体" panose="02010600030101010101" pitchFamily="2" charset="-122"/>
                <a:ea typeface="宋体" panose="02010600030101010101" pitchFamily="2" charset="-122"/>
              </a:rPr>
              <a:t>设置</a:t>
            </a:r>
            <a:r>
              <a:rPr lang="en-US" altLang="zh-CN" sz="1200" dirty="0">
                <a:highlight>
                  <a:srgbClr val="FFFF00"/>
                </a:highlight>
                <a:latin typeface="宋体" panose="02010600030101010101" pitchFamily="2" charset="-122"/>
                <a:ea typeface="宋体" panose="02010600030101010101" pitchFamily="2" charset="-122"/>
              </a:rPr>
              <a:t>-</a:t>
            </a:r>
            <a:r>
              <a:rPr lang="zh-CN" altLang="en-US" sz="1200" dirty="0">
                <a:highlight>
                  <a:srgbClr val="FFFF00"/>
                </a:highlight>
                <a:latin typeface="宋体" panose="02010600030101010101" pitchFamily="2" charset="-122"/>
                <a:ea typeface="宋体" panose="02010600030101010101" pitchFamily="2" charset="-122"/>
              </a:rPr>
              <a:t>个性设置</a:t>
            </a:r>
            <a:r>
              <a:rPr lang="en-US" altLang="zh-CN" sz="1200" dirty="0">
                <a:highlight>
                  <a:srgbClr val="FFFF00"/>
                </a:highlight>
                <a:latin typeface="宋体" panose="02010600030101010101" pitchFamily="2" charset="-122"/>
                <a:ea typeface="宋体" panose="02010600030101010101" pitchFamily="2" charset="-122"/>
              </a:rPr>
              <a:t>-</a:t>
            </a:r>
            <a:r>
              <a:rPr lang="zh-CN" altLang="en-US" sz="1200" dirty="0">
                <a:highlight>
                  <a:srgbClr val="FFFF00"/>
                </a:highlight>
                <a:latin typeface="宋体" panose="02010600030101010101" pitchFamily="2" charset="-122"/>
                <a:ea typeface="宋体" panose="02010600030101010101" pitchFamily="2" charset="-122"/>
              </a:rPr>
              <a:t>屏显</a:t>
            </a:r>
            <a:r>
              <a:rPr lang="en-US" altLang="zh-CN" sz="1200" dirty="0">
                <a:highlight>
                  <a:srgbClr val="FFFF00"/>
                </a:highlight>
                <a:latin typeface="宋体" panose="02010600030101010101" pitchFamily="2" charset="-122"/>
                <a:ea typeface="宋体" panose="02010600030101010101" pitchFamily="2" charset="-122"/>
              </a:rPr>
              <a:t>-</a:t>
            </a:r>
            <a:r>
              <a:rPr lang="zh-CN" altLang="en-US" sz="1200" dirty="0">
                <a:highlight>
                  <a:srgbClr val="FFFF00"/>
                </a:highlight>
                <a:latin typeface="宋体" panose="02010600030101010101" pitchFamily="2" charset="-122"/>
                <a:ea typeface="宋体" panose="02010600030101010101" pitchFamily="2" charset="-122"/>
              </a:rPr>
              <a:t>迷你进度</a:t>
            </a:r>
          </a:p>
          <a:p>
            <a:r>
              <a:rPr lang="zh-CN" altLang="en-US" sz="1200" dirty="0">
                <a:highlight>
                  <a:srgbClr val="FFFF00"/>
                </a:highlight>
                <a:latin typeface="宋体" panose="02010600030101010101" pitchFamily="2" charset="-122"/>
                <a:ea typeface="宋体" panose="02010600030101010101" pitchFamily="2" charset="-122"/>
              </a:rPr>
              <a:t>（蓝色小进度条退出设置后显示）</a:t>
            </a:r>
          </a:p>
        </p:txBody>
      </p:sp>
      <p:cxnSp>
        <p:nvCxnSpPr>
          <p:cNvPr id="134" name="直接箭头连接符 133">
            <a:extLst>
              <a:ext uri="{FF2B5EF4-FFF2-40B4-BE49-F238E27FC236}">
                <a16:creationId xmlns:a16="http://schemas.microsoft.com/office/drawing/2014/main" id="{10CC3227-AA73-4C81-F3EF-C406E55995A7}"/>
              </a:ext>
            </a:extLst>
          </p:cNvPr>
          <p:cNvCxnSpPr>
            <a:cxnSpLocks/>
          </p:cNvCxnSpPr>
          <p:nvPr/>
        </p:nvCxnSpPr>
        <p:spPr>
          <a:xfrm>
            <a:off x="4921770" y="1703477"/>
            <a:ext cx="95892" cy="37791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2" name="文本框 141">
            <a:extLst>
              <a:ext uri="{FF2B5EF4-FFF2-40B4-BE49-F238E27FC236}">
                <a16:creationId xmlns:a16="http://schemas.microsoft.com/office/drawing/2014/main" id="{08872423-A8EE-02D5-9252-CD77D3EB535A}"/>
              </a:ext>
            </a:extLst>
          </p:cNvPr>
          <p:cNvSpPr txBox="1"/>
          <p:nvPr/>
        </p:nvSpPr>
        <p:spPr>
          <a:xfrm>
            <a:off x="2999546" y="5603584"/>
            <a:ext cx="2717998" cy="276999"/>
          </a:xfrm>
          <a:prstGeom prst="rect">
            <a:avLst/>
          </a:prstGeom>
          <a:solidFill>
            <a:schemeClr val="bg1"/>
          </a:solidFill>
          <a:ln w="28575">
            <a:solidFill>
              <a:srgbClr val="FF0000"/>
            </a:solidFill>
          </a:ln>
        </p:spPr>
        <p:txBody>
          <a:bodyPr wrap="square" rtlCol="0">
            <a:spAutoFit/>
          </a:bodyPr>
          <a:lstStyle/>
          <a:p>
            <a:r>
              <a:rPr lang="zh-CN" altLang="en-US" sz="1200" dirty="0">
                <a:highlight>
                  <a:srgbClr val="FFFF00"/>
                </a:highlight>
                <a:latin typeface="宋体" panose="02010600030101010101" pitchFamily="2" charset="-122"/>
                <a:ea typeface="宋体" panose="02010600030101010101" pitchFamily="2" charset="-122"/>
              </a:rPr>
              <a:t>标准进度条</a:t>
            </a:r>
            <a:r>
              <a:rPr lang="en-US" altLang="zh-CN" sz="1200" dirty="0">
                <a:highlight>
                  <a:srgbClr val="FFFF00"/>
                </a:highlight>
                <a:latin typeface="宋体" panose="02010600030101010101" pitchFamily="2" charset="-122"/>
                <a:ea typeface="宋体" panose="02010600030101010101" pitchFamily="2" charset="-122"/>
              </a:rPr>
              <a:t>,</a:t>
            </a:r>
            <a:r>
              <a:rPr lang="zh-CN" altLang="en-US" sz="1200" dirty="0">
                <a:highlight>
                  <a:srgbClr val="FFFF00"/>
                </a:highlight>
                <a:latin typeface="宋体" panose="02010600030101010101" pitchFamily="2" charset="-122"/>
                <a:ea typeface="宋体" panose="02010600030101010101" pitchFamily="2" charset="-122"/>
              </a:rPr>
              <a:t>暂停时显示</a:t>
            </a:r>
          </a:p>
        </p:txBody>
      </p:sp>
      <p:sp>
        <p:nvSpPr>
          <p:cNvPr id="2" name="灯片编号占位符 1">
            <a:extLst>
              <a:ext uri="{FF2B5EF4-FFF2-40B4-BE49-F238E27FC236}">
                <a16:creationId xmlns:a16="http://schemas.microsoft.com/office/drawing/2014/main" id="{8567A1CF-8E2E-2E08-F1D5-E4E3C4B80603}"/>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36</a:t>
            </a:fld>
            <a:endParaRPr lang="zh-CN" altLang="en-US" dirty="0"/>
          </a:p>
        </p:txBody>
      </p:sp>
    </p:spTree>
    <p:extLst>
      <p:ext uri="{BB962C8B-B14F-4D97-AF65-F5344CB8AC3E}">
        <p14:creationId xmlns:p14="http://schemas.microsoft.com/office/powerpoint/2010/main" val="39276551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F038F-0744-3302-52DF-246163287495}"/>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1AEDEE45-8B44-A603-90DA-0099C129BB24}"/>
              </a:ext>
            </a:extLst>
          </p:cNvPr>
          <p:cNvPicPr>
            <a:picLocks noChangeAspect="1"/>
          </p:cNvPicPr>
          <p:nvPr/>
        </p:nvPicPr>
        <p:blipFill>
          <a:blip r:embed="rId2"/>
          <a:stretch>
            <a:fillRect/>
          </a:stretch>
        </p:blipFill>
        <p:spPr>
          <a:xfrm>
            <a:off x="2118759" y="813553"/>
            <a:ext cx="7704589" cy="4329000"/>
          </a:xfrm>
          <a:prstGeom prst="rect">
            <a:avLst/>
          </a:prstGeom>
        </p:spPr>
      </p:pic>
      <p:sp>
        <p:nvSpPr>
          <p:cNvPr id="9" name="标题 8">
            <a:extLst>
              <a:ext uri="{FF2B5EF4-FFF2-40B4-BE49-F238E27FC236}">
                <a16:creationId xmlns:a16="http://schemas.microsoft.com/office/drawing/2014/main" id="{8A661F64-73E3-4CF5-C92C-3F45735790DE}"/>
              </a:ext>
            </a:extLst>
          </p:cNvPr>
          <p:cNvSpPr>
            <a:spLocks noGrp="1"/>
          </p:cNvSpPr>
          <p:nvPr>
            <p:ph type="title"/>
          </p:nvPr>
        </p:nvSpPr>
        <p:spPr/>
        <p:txBody>
          <a:bodyPr/>
          <a:lstStyle/>
          <a:p>
            <a:r>
              <a:rPr lang="en-US" altLang="zh-CN" dirty="0"/>
              <a:t>2.5.2</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a:t>
            </a:r>
            <a:r>
              <a:rPr lang="en-US" altLang="zh-CN" sz="1800" kern="1200" baseline="0" dirty="0">
                <a:solidFill>
                  <a:schemeClr val="tx1"/>
                </a:solidFill>
                <a:effectLst/>
                <a:latin typeface="宋体" panose="02010600030101010101" pitchFamily="2" charset="-122"/>
                <a:ea typeface="宋体" panose="02010600030101010101" pitchFamily="2" charset="-122"/>
                <a:cs typeface="+mj-cs"/>
              </a:rPr>
              <a:t> </a:t>
            </a:r>
            <a:r>
              <a:rPr lang="zh-CN" altLang="zh-CN" sz="1800" kern="1200" dirty="0">
                <a:solidFill>
                  <a:schemeClr val="tx1"/>
                </a:solidFill>
                <a:effectLst/>
                <a:latin typeface="宋体" panose="02010600030101010101" pitchFamily="2" charset="-122"/>
                <a:ea typeface="宋体" panose="02010600030101010101" pitchFamily="2" charset="-122"/>
                <a:cs typeface="+mj-cs"/>
              </a:rPr>
              <a:t> </a:t>
            </a:r>
            <a:r>
              <a:rPr lang="zh-CN" altLang="en-US" sz="1800" kern="1200" dirty="0">
                <a:solidFill>
                  <a:schemeClr val="tx1"/>
                </a:solidFill>
                <a:effectLst/>
                <a:latin typeface="宋体" panose="02010600030101010101" pitchFamily="2" charset="-122"/>
                <a:ea typeface="宋体" panose="02010600030101010101" pitchFamily="2" charset="-122"/>
                <a:cs typeface="+mj-cs"/>
              </a:rPr>
              <a:t>直播</a:t>
            </a:r>
            <a:r>
              <a:rPr lang="zh-CN" altLang="zh-CN" sz="1800" kern="1200" dirty="0">
                <a:solidFill>
                  <a:schemeClr val="tx1"/>
                </a:solidFill>
                <a:effectLst/>
                <a:latin typeface="宋体" panose="02010600030101010101" pitchFamily="2" charset="-122"/>
                <a:ea typeface="宋体" panose="02010600030101010101" pitchFamily="2" charset="-122"/>
                <a:cs typeface="+mj-cs"/>
              </a:rPr>
              <a:t>播功能解释</a:t>
            </a:r>
            <a:endParaRPr lang="zh-CN" altLang="en-US" dirty="0"/>
          </a:p>
        </p:txBody>
      </p:sp>
      <p:sp>
        <p:nvSpPr>
          <p:cNvPr id="4" name="文本框 3">
            <a:extLst>
              <a:ext uri="{FF2B5EF4-FFF2-40B4-BE49-F238E27FC236}">
                <a16:creationId xmlns:a16="http://schemas.microsoft.com/office/drawing/2014/main" id="{A2230740-E41B-B620-8D33-09E8DC45746B}"/>
              </a:ext>
            </a:extLst>
          </p:cNvPr>
          <p:cNvSpPr txBox="1"/>
          <p:nvPr/>
        </p:nvSpPr>
        <p:spPr>
          <a:xfrm>
            <a:off x="8492854" y="329453"/>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 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2.3.2</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2" name="文本框 1">
            <a:extLst>
              <a:ext uri="{FF2B5EF4-FFF2-40B4-BE49-F238E27FC236}">
                <a16:creationId xmlns:a16="http://schemas.microsoft.com/office/drawing/2014/main" id="{02F67A82-2813-46C0-3F1A-95D4F2D57F74}"/>
              </a:ext>
            </a:extLst>
          </p:cNvPr>
          <p:cNvSpPr txBox="1"/>
          <p:nvPr/>
        </p:nvSpPr>
        <p:spPr>
          <a:xfrm>
            <a:off x="238799" y="830328"/>
            <a:ext cx="1680533" cy="369332"/>
          </a:xfrm>
          <a:prstGeom prst="rect">
            <a:avLst/>
          </a:prstGeom>
          <a:noFill/>
          <a:ln w="28575">
            <a:solidFill>
              <a:srgbClr val="00B0F0"/>
            </a:solidFill>
          </a:ln>
        </p:spPr>
        <p:txBody>
          <a:bodyPr wrap="square" rtlCol="0">
            <a:spAutoFit/>
          </a:bodyPr>
          <a:lstStyle/>
          <a:p>
            <a:r>
              <a:rPr lang="zh-CN" altLang="en-US" dirty="0">
                <a:latin typeface="宋体" panose="02010600030101010101" pitchFamily="2" charset="-122"/>
                <a:ea typeface="宋体" panose="02010600030101010101" pitchFamily="2" charset="-122"/>
              </a:rPr>
              <a:t>和</a:t>
            </a:r>
            <a:r>
              <a:rPr lang="en-US" altLang="zh-CN" dirty="0">
                <a:latin typeface="宋体" panose="02010600030101010101" pitchFamily="2" charset="-122"/>
                <a:ea typeface="宋体" panose="02010600030101010101" pitchFamily="2" charset="-122"/>
              </a:rPr>
              <a:t>FongMi</a:t>
            </a:r>
            <a:r>
              <a:rPr lang="zh-CN" altLang="en-US" dirty="0">
                <a:latin typeface="宋体" panose="02010600030101010101" pitchFamily="2" charset="-122"/>
                <a:ea typeface="宋体" panose="02010600030101010101" pitchFamily="2" charset="-122"/>
              </a:rPr>
              <a:t>相同</a:t>
            </a:r>
          </a:p>
        </p:txBody>
      </p:sp>
      <p:sp>
        <p:nvSpPr>
          <p:cNvPr id="15" name="文本框 14">
            <a:extLst>
              <a:ext uri="{FF2B5EF4-FFF2-40B4-BE49-F238E27FC236}">
                <a16:creationId xmlns:a16="http://schemas.microsoft.com/office/drawing/2014/main" id="{0FE07498-E0A1-E897-304D-E7E92F215100}"/>
              </a:ext>
            </a:extLst>
          </p:cNvPr>
          <p:cNvSpPr txBox="1"/>
          <p:nvPr/>
        </p:nvSpPr>
        <p:spPr>
          <a:xfrm>
            <a:off x="2133146" y="883484"/>
            <a:ext cx="2008244" cy="1815882"/>
          </a:xfrm>
          <a:prstGeom prst="rect">
            <a:avLst/>
          </a:prstGeom>
          <a:solidFill>
            <a:srgbClr val="00B0F0"/>
          </a:solidFill>
          <a:ln>
            <a:noFill/>
          </a:ln>
        </p:spPr>
        <p:txBody>
          <a:bodyPr wrap="square" rtlCol="0">
            <a:spAutoFit/>
          </a:bodyPr>
          <a:lstStyle/>
          <a:p>
            <a:r>
              <a:rPr lang="zh-CN" altLang="en-US" sz="1400" dirty="0">
                <a:latin typeface="宋体" panose="02010600030101010101" pitchFamily="2" charset="-122"/>
                <a:ea typeface="宋体" panose="02010600030101010101" pitchFamily="2" charset="-122"/>
              </a:rPr>
              <a:t>节目菜单（与设置不能同时出现）</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直播界面遥控按“确定（</a:t>
            </a:r>
            <a:r>
              <a:rPr lang="en-US" altLang="zh-CN" sz="1400" dirty="0">
                <a:latin typeface="宋体" panose="02010600030101010101" pitchFamily="2" charset="-122"/>
                <a:ea typeface="宋体" panose="02010600030101010101" pitchFamily="2" charset="-122"/>
              </a:rPr>
              <a:t>OK</a:t>
            </a:r>
            <a:r>
              <a:rPr lang="zh-CN" altLang="en-US" sz="1400" dirty="0">
                <a:latin typeface="宋体" panose="02010600030101010101" pitchFamily="2" charset="-122"/>
                <a:ea typeface="宋体" panose="02010600030101010101" pitchFamily="2" charset="-122"/>
              </a:rPr>
              <a:t>）”</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模拟器在窗口左侧单击或者点击右键</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有不同的分类和子菜单</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或者左侧单击</a:t>
            </a:r>
            <a:endParaRPr lang="en-US" altLang="zh-CN" sz="1400" dirty="0">
              <a:latin typeface="宋体" panose="02010600030101010101" pitchFamily="2" charset="-122"/>
              <a:ea typeface="宋体" panose="02010600030101010101" pitchFamily="2" charset="-122"/>
            </a:endParaRPr>
          </a:p>
        </p:txBody>
      </p:sp>
      <p:cxnSp>
        <p:nvCxnSpPr>
          <p:cNvPr id="18" name="直接箭头连接符 17">
            <a:extLst>
              <a:ext uri="{FF2B5EF4-FFF2-40B4-BE49-F238E27FC236}">
                <a16:creationId xmlns:a16="http://schemas.microsoft.com/office/drawing/2014/main" id="{0E5C87C7-9177-B358-065B-17A65B005C30}"/>
              </a:ext>
            </a:extLst>
          </p:cNvPr>
          <p:cNvCxnSpPr>
            <a:cxnSpLocks/>
          </p:cNvCxnSpPr>
          <p:nvPr/>
        </p:nvCxnSpPr>
        <p:spPr>
          <a:xfrm>
            <a:off x="1919332" y="4476419"/>
            <a:ext cx="353318" cy="1176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3F8231FE-42C3-794D-018A-223260C540A9}"/>
              </a:ext>
            </a:extLst>
          </p:cNvPr>
          <p:cNvSpPr txBox="1"/>
          <p:nvPr/>
        </p:nvSpPr>
        <p:spPr>
          <a:xfrm>
            <a:off x="520211" y="4108835"/>
            <a:ext cx="1399121" cy="830997"/>
          </a:xfrm>
          <a:prstGeom prst="rect">
            <a:avLst/>
          </a:prstGeom>
          <a:solidFill>
            <a:srgbClr val="FFFF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更换直播播放器</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IJK EXO </a:t>
            </a:r>
            <a:r>
              <a:rPr lang="zh-CN" altLang="en-US" sz="1200" dirty="0">
                <a:latin typeface="宋体" panose="02010600030101010101" pitchFamily="2" charset="-122"/>
                <a:ea typeface="宋体" panose="02010600030101010101" pitchFamily="2" charset="-122"/>
              </a:rPr>
              <a:t>系统</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三种后面的功能不同</a:t>
            </a:r>
          </a:p>
        </p:txBody>
      </p:sp>
      <p:cxnSp>
        <p:nvCxnSpPr>
          <p:cNvPr id="27" name="直接箭头连接符 26">
            <a:extLst>
              <a:ext uri="{FF2B5EF4-FFF2-40B4-BE49-F238E27FC236}">
                <a16:creationId xmlns:a16="http://schemas.microsoft.com/office/drawing/2014/main" id="{D309615B-96A1-7F04-7C99-86A41770C7A3}"/>
              </a:ext>
            </a:extLst>
          </p:cNvPr>
          <p:cNvCxnSpPr>
            <a:cxnSpLocks/>
            <a:stCxn id="29" idx="3"/>
          </p:cNvCxnSpPr>
          <p:nvPr/>
        </p:nvCxnSpPr>
        <p:spPr>
          <a:xfrm>
            <a:off x="1949981" y="3739000"/>
            <a:ext cx="734225" cy="7132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4BBE4FC7-ABC4-F4F4-4CC3-B25BCE714C79}"/>
              </a:ext>
            </a:extLst>
          </p:cNvPr>
          <p:cNvSpPr txBox="1"/>
          <p:nvPr/>
        </p:nvSpPr>
        <p:spPr>
          <a:xfrm>
            <a:off x="555134" y="3323501"/>
            <a:ext cx="1394847"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硬解、软解开关</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播放设置内“解码方式”（</a:t>
            </a:r>
            <a:r>
              <a:rPr lang="en-US" altLang="zh-CN" sz="1200" dirty="0">
                <a:latin typeface="宋体" panose="02010600030101010101" pitchFamily="2" charset="-122"/>
                <a:ea typeface="宋体" panose="02010600030101010101" pitchFamily="2" charset="-122"/>
              </a:rPr>
              <a:t>EXO</a:t>
            </a:r>
            <a:r>
              <a:rPr lang="zh-CN" altLang="en-US" sz="1200" dirty="0">
                <a:latin typeface="宋体" panose="02010600030101010101" pitchFamily="2" charset="-122"/>
                <a:ea typeface="宋体" panose="02010600030101010101" pitchFamily="2" charset="-122"/>
              </a:rPr>
              <a:t>模式出现）</a:t>
            </a:r>
          </a:p>
        </p:txBody>
      </p:sp>
      <p:sp>
        <p:nvSpPr>
          <p:cNvPr id="36" name="文本框 35">
            <a:extLst>
              <a:ext uri="{FF2B5EF4-FFF2-40B4-BE49-F238E27FC236}">
                <a16:creationId xmlns:a16="http://schemas.microsoft.com/office/drawing/2014/main" id="{44FAFE5C-6B15-534D-5759-2BA3891B3A36}"/>
              </a:ext>
            </a:extLst>
          </p:cNvPr>
          <p:cNvSpPr txBox="1"/>
          <p:nvPr/>
        </p:nvSpPr>
        <p:spPr>
          <a:xfrm>
            <a:off x="555134" y="2350677"/>
            <a:ext cx="1394847"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画面图幅和显示比例</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播放设置内的“缩放比例”</a:t>
            </a:r>
          </a:p>
        </p:txBody>
      </p:sp>
      <p:cxnSp>
        <p:nvCxnSpPr>
          <p:cNvPr id="37" name="直接箭头连接符 36">
            <a:extLst>
              <a:ext uri="{FF2B5EF4-FFF2-40B4-BE49-F238E27FC236}">
                <a16:creationId xmlns:a16="http://schemas.microsoft.com/office/drawing/2014/main" id="{F938373F-E4E2-C6B9-E02B-F1095559E788}"/>
              </a:ext>
            </a:extLst>
          </p:cNvPr>
          <p:cNvCxnSpPr>
            <a:cxnSpLocks/>
          </p:cNvCxnSpPr>
          <p:nvPr/>
        </p:nvCxnSpPr>
        <p:spPr>
          <a:xfrm>
            <a:off x="1949981" y="2931655"/>
            <a:ext cx="1413577" cy="15206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CE90DCC9-4CC0-B811-349B-D3B6F082DCC2}"/>
              </a:ext>
            </a:extLst>
          </p:cNvPr>
          <p:cNvCxnSpPr>
            <a:cxnSpLocks/>
          </p:cNvCxnSpPr>
          <p:nvPr/>
        </p:nvCxnSpPr>
        <p:spPr>
          <a:xfrm flipV="1">
            <a:off x="3276176" y="4720375"/>
            <a:ext cx="656443" cy="5019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453F8328-8B30-88BC-8A76-2853EE91A398}"/>
              </a:ext>
            </a:extLst>
          </p:cNvPr>
          <p:cNvSpPr txBox="1"/>
          <p:nvPr/>
        </p:nvSpPr>
        <p:spPr>
          <a:xfrm>
            <a:off x="2074583" y="5181169"/>
            <a:ext cx="1243831"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切换同一个直播源内线路大类</a:t>
            </a:r>
          </a:p>
        </p:txBody>
      </p:sp>
      <p:cxnSp>
        <p:nvCxnSpPr>
          <p:cNvPr id="41" name="直接箭头连接符 40">
            <a:extLst>
              <a:ext uri="{FF2B5EF4-FFF2-40B4-BE49-F238E27FC236}">
                <a16:creationId xmlns:a16="http://schemas.microsoft.com/office/drawing/2014/main" id="{76B0D864-8D18-5E27-3143-3CEC47AD213F}"/>
              </a:ext>
            </a:extLst>
          </p:cNvPr>
          <p:cNvCxnSpPr>
            <a:cxnSpLocks/>
          </p:cNvCxnSpPr>
          <p:nvPr/>
        </p:nvCxnSpPr>
        <p:spPr>
          <a:xfrm flipH="1">
            <a:off x="6592529" y="2558093"/>
            <a:ext cx="3376913" cy="19780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接箭头连接符 42">
            <a:extLst>
              <a:ext uri="{FF2B5EF4-FFF2-40B4-BE49-F238E27FC236}">
                <a16:creationId xmlns:a16="http://schemas.microsoft.com/office/drawing/2014/main" id="{6B533D64-3E3D-D098-CC00-835E69022953}"/>
              </a:ext>
            </a:extLst>
          </p:cNvPr>
          <p:cNvCxnSpPr>
            <a:cxnSpLocks/>
          </p:cNvCxnSpPr>
          <p:nvPr/>
        </p:nvCxnSpPr>
        <p:spPr>
          <a:xfrm flipH="1" flipV="1">
            <a:off x="6166951" y="4709480"/>
            <a:ext cx="997233" cy="5290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1195328F-6935-3185-B0B7-2C538064FB2B}"/>
              </a:ext>
            </a:extLst>
          </p:cNvPr>
          <p:cNvCxnSpPr>
            <a:cxnSpLocks/>
            <a:stCxn id="53" idx="1"/>
          </p:cNvCxnSpPr>
          <p:nvPr/>
        </p:nvCxnSpPr>
        <p:spPr>
          <a:xfrm flipH="1">
            <a:off x="7188596" y="2880989"/>
            <a:ext cx="2766911" cy="15902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接箭头连接符 44">
            <a:extLst>
              <a:ext uri="{FF2B5EF4-FFF2-40B4-BE49-F238E27FC236}">
                <a16:creationId xmlns:a16="http://schemas.microsoft.com/office/drawing/2014/main" id="{BC8D7268-98CC-CFE0-E469-0A7B9727806A}"/>
              </a:ext>
            </a:extLst>
          </p:cNvPr>
          <p:cNvCxnSpPr>
            <a:cxnSpLocks/>
            <a:stCxn id="51" idx="1"/>
          </p:cNvCxnSpPr>
          <p:nvPr/>
        </p:nvCxnSpPr>
        <p:spPr>
          <a:xfrm flipH="1">
            <a:off x="7757497" y="3401522"/>
            <a:ext cx="2205093" cy="11116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文本框 45">
            <a:extLst>
              <a:ext uri="{FF2B5EF4-FFF2-40B4-BE49-F238E27FC236}">
                <a16:creationId xmlns:a16="http://schemas.microsoft.com/office/drawing/2014/main" id="{97BD21F8-5C5F-F49A-E4ED-24316CF289D8}"/>
              </a:ext>
            </a:extLst>
          </p:cNvPr>
          <p:cNvSpPr txBox="1"/>
          <p:nvPr/>
        </p:nvSpPr>
        <p:spPr>
          <a:xfrm>
            <a:off x="7154827" y="5231203"/>
            <a:ext cx="1535179"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关闭节目源内不同的音频与视频（</a:t>
            </a:r>
            <a:r>
              <a:rPr lang="en-US" altLang="zh-CN" sz="1200" dirty="0">
                <a:latin typeface="宋体" panose="02010600030101010101" pitchFamily="2" charset="-122"/>
                <a:ea typeface="宋体" panose="02010600030101010101" pitchFamily="2" charset="-122"/>
              </a:rPr>
              <a:t>EXO/IJK </a:t>
            </a:r>
            <a:r>
              <a:rPr lang="zh-CN" altLang="en-US" sz="1200" dirty="0">
                <a:latin typeface="宋体" panose="02010600030101010101" pitchFamily="2" charset="-122"/>
                <a:ea typeface="宋体" panose="02010600030101010101" pitchFamily="2" charset="-122"/>
              </a:rPr>
              <a:t>出现）</a:t>
            </a:r>
          </a:p>
        </p:txBody>
      </p:sp>
      <p:sp>
        <p:nvSpPr>
          <p:cNvPr id="51" name="文本框 50">
            <a:extLst>
              <a:ext uri="{FF2B5EF4-FFF2-40B4-BE49-F238E27FC236}">
                <a16:creationId xmlns:a16="http://schemas.microsoft.com/office/drawing/2014/main" id="{3778094B-6CE5-BE30-704C-DA3B510FBFB6}"/>
              </a:ext>
            </a:extLst>
          </p:cNvPr>
          <p:cNvSpPr txBox="1"/>
          <p:nvPr/>
        </p:nvSpPr>
        <p:spPr>
          <a:xfrm>
            <a:off x="9962590" y="3170689"/>
            <a:ext cx="1681359"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切换不同的直播源 </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设置内的“直播”</a:t>
            </a:r>
          </a:p>
        </p:txBody>
      </p:sp>
      <p:sp>
        <p:nvSpPr>
          <p:cNvPr id="52" name="文本框 51">
            <a:extLst>
              <a:ext uri="{FF2B5EF4-FFF2-40B4-BE49-F238E27FC236}">
                <a16:creationId xmlns:a16="http://schemas.microsoft.com/office/drawing/2014/main" id="{4D2CF54D-4E59-8C79-0A8B-3CF905F9D47E}"/>
              </a:ext>
            </a:extLst>
          </p:cNvPr>
          <p:cNvSpPr txBox="1"/>
          <p:nvPr/>
        </p:nvSpPr>
        <p:spPr>
          <a:xfrm>
            <a:off x="9954937" y="1869812"/>
            <a:ext cx="1660579"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遥控器换台键前进后退交换</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TV</a:t>
            </a:r>
            <a:r>
              <a:rPr lang="zh-CN" altLang="en-US" sz="1200" dirty="0">
                <a:latin typeface="宋体" panose="02010600030101010101" pitchFamily="2" charset="-122"/>
                <a:ea typeface="宋体" panose="02010600030101010101" pitchFamily="2" charset="-122"/>
              </a:rPr>
              <a:t>版有效）</a:t>
            </a:r>
            <a:endParaRPr lang="en-US" altLang="zh-CN" sz="1200" dirty="0">
              <a:latin typeface="宋体" panose="02010600030101010101" pitchFamily="2" charset="-122"/>
              <a:ea typeface="宋体" panose="02010600030101010101" pitchFamily="2" charset="-122"/>
            </a:endParaRPr>
          </a:p>
        </p:txBody>
      </p:sp>
      <p:sp>
        <p:nvSpPr>
          <p:cNvPr id="53" name="文本框 52">
            <a:extLst>
              <a:ext uri="{FF2B5EF4-FFF2-40B4-BE49-F238E27FC236}">
                <a16:creationId xmlns:a16="http://schemas.microsoft.com/office/drawing/2014/main" id="{B5C53FB0-CD1D-F300-9333-5FBE518A7947}"/>
              </a:ext>
            </a:extLst>
          </p:cNvPr>
          <p:cNvSpPr txBox="1"/>
          <p:nvPr/>
        </p:nvSpPr>
        <p:spPr>
          <a:xfrm>
            <a:off x="9955507" y="2650156"/>
            <a:ext cx="1681359"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遥控器换台跨越频道中的分类开关</a:t>
            </a:r>
          </a:p>
        </p:txBody>
      </p:sp>
      <p:cxnSp>
        <p:nvCxnSpPr>
          <p:cNvPr id="56" name="直接箭头连接符 55">
            <a:extLst>
              <a:ext uri="{FF2B5EF4-FFF2-40B4-BE49-F238E27FC236}">
                <a16:creationId xmlns:a16="http://schemas.microsoft.com/office/drawing/2014/main" id="{35ED6388-161E-E23A-716F-15FA7C5ADC74}"/>
              </a:ext>
            </a:extLst>
          </p:cNvPr>
          <p:cNvCxnSpPr>
            <a:cxnSpLocks/>
          </p:cNvCxnSpPr>
          <p:nvPr/>
        </p:nvCxnSpPr>
        <p:spPr>
          <a:xfrm flipH="1" flipV="1">
            <a:off x="5307519" y="4725027"/>
            <a:ext cx="627285" cy="4972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a16="http://schemas.microsoft.com/office/drawing/2014/main" id="{3437B999-C9D3-E35A-9ECB-3C66766E322D}"/>
              </a:ext>
            </a:extLst>
          </p:cNvPr>
          <p:cNvCxnSpPr>
            <a:cxnSpLocks/>
            <a:stCxn id="64" idx="0"/>
          </p:cNvCxnSpPr>
          <p:nvPr/>
        </p:nvCxnSpPr>
        <p:spPr>
          <a:xfrm flipV="1">
            <a:off x="4630503" y="4720375"/>
            <a:ext cx="10625" cy="4829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8" name="矩形 57">
            <a:extLst>
              <a:ext uri="{FF2B5EF4-FFF2-40B4-BE49-F238E27FC236}">
                <a16:creationId xmlns:a16="http://schemas.microsoft.com/office/drawing/2014/main" id="{9A3D1A85-FA1C-CA91-13C1-161CF866F656}"/>
              </a:ext>
            </a:extLst>
          </p:cNvPr>
          <p:cNvSpPr/>
          <p:nvPr/>
        </p:nvSpPr>
        <p:spPr>
          <a:xfrm>
            <a:off x="2073855" y="4342938"/>
            <a:ext cx="6513568" cy="703593"/>
          </a:xfrm>
          <a:prstGeom prst="rect">
            <a:avLst/>
          </a:prstGeom>
          <a:noFill/>
          <a:ln w="3810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59" name="直接箭头连接符 58">
            <a:extLst>
              <a:ext uri="{FF2B5EF4-FFF2-40B4-BE49-F238E27FC236}">
                <a16:creationId xmlns:a16="http://schemas.microsoft.com/office/drawing/2014/main" id="{5B6AA41C-4B87-DE08-7C28-ED5C1D0F053E}"/>
              </a:ext>
            </a:extLst>
          </p:cNvPr>
          <p:cNvCxnSpPr>
            <a:cxnSpLocks/>
            <a:stCxn id="60" idx="1"/>
          </p:cNvCxnSpPr>
          <p:nvPr/>
        </p:nvCxnSpPr>
        <p:spPr>
          <a:xfrm flipH="1" flipV="1">
            <a:off x="8360166" y="4612021"/>
            <a:ext cx="1535798" cy="1215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826A69BB-63FD-E7A0-BDCA-EB4E79259A14}"/>
              </a:ext>
            </a:extLst>
          </p:cNvPr>
          <p:cNvSpPr txBox="1"/>
          <p:nvPr/>
        </p:nvSpPr>
        <p:spPr>
          <a:xfrm>
            <a:off x="9895964" y="3717865"/>
            <a:ext cx="1779495" cy="2031325"/>
          </a:xfrm>
          <a:prstGeom prst="rect">
            <a:avLst/>
          </a:prstGeom>
          <a:solidFill>
            <a:srgbClr val="00B0F0"/>
          </a:solidFill>
          <a:ln>
            <a:noFill/>
          </a:ln>
        </p:spPr>
        <p:txBody>
          <a:bodyPr wrap="square" rtlCol="0">
            <a:spAutoFit/>
          </a:bodyPr>
          <a:lstStyle/>
          <a:p>
            <a:r>
              <a:rPr lang="zh-CN" altLang="en-US" sz="1400" dirty="0">
                <a:latin typeface="宋体" panose="02010600030101010101" pitchFamily="2" charset="-122"/>
                <a:ea typeface="宋体" panose="02010600030101010101" pitchFamily="2" charset="-122"/>
              </a:rPr>
              <a:t>设置功能（与菜单不能同时出现）</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直播界面遥控按“设置键”</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模拟器空白（左侧除外）处单击或右击</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并出现进度条（不能设置）</a:t>
            </a:r>
            <a:endParaRPr lang="en-US" altLang="zh-CN" sz="1400" dirty="0">
              <a:latin typeface="宋体" panose="02010600030101010101" pitchFamily="2" charset="-122"/>
              <a:ea typeface="宋体" panose="02010600030101010101" pitchFamily="2" charset="-122"/>
            </a:endParaRPr>
          </a:p>
        </p:txBody>
      </p:sp>
      <p:sp>
        <p:nvSpPr>
          <p:cNvPr id="62" name="文本框 61">
            <a:extLst>
              <a:ext uri="{FF2B5EF4-FFF2-40B4-BE49-F238E27FC236}">
                <a16:creationId xmlns:a16="http://schemas.microsoft.com/office/drawing/2014/main" id="{AC2EF247-102F-6D12-5B49-76353F5447C7}"/>
              </a:ext>
            </a:extLst>
          </p:cNvPr>
          <p:cNvSpPr txBox="1"/>
          <p:nvPr/>
        </p:nvSpPr>
        <p:spPr>
          <a:xfrm>
            <a:off x="5813633" y="5238574"/>
            <a:ext cx="901019"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字幕显示功能（</a:t>
            </a:r>
            <a:r>
              <a:rPr lang="en-US" altLang="zh-CN" sz="1200" dirty="0">
                <a:latin typeface="宋体" panose="02010600030101010101" pitchFamily="2" charset="-122"/>
                <a:ea typeface="宋体" panose="02010600030101010101" pitchFamily="2" charset="-122"/>
              </a:rPr>
              <a:t>EXO</a:t>
            </a:r>
            <a:r>
              <a:rPr lang="zh-CN" altLang="en-US" sz="1200" dirty="0">
                <a:latin typeface="宋体" panose="02010600030101010101" pitchFamily="2" charset="-122"/>
                <a:ea typeface="宋体" panose="02010600030101010101" pitchFamily="2" charset="-122"/>
              </a:rPr>
              <a:t>时出现）</a:t>
            </a:r>
          </a:p>
        </p:txBody>
      </p:sp>
      <p:cxnSp>
        <p:nvCxnSpPr>
          <p:cNvPr id="63" name="直接箭头连接符 62">
            <a:extLst>
              <a:ext uri="{FF2B5EF4-FFF2-40B4-BE49-F238E27FC236}">
                <a16:creationId xmlns:a16="http://schemas.microsoft.com/office/drawing/2014/main" id="{F772D04D-4915-8C4A-F96A-9580C713B62E}"/>
              </a:ext>
            </a:extLst>
          </p:cNvPr>
          <p:cNvCxnSpPr>
            <a:cxnSpLocks/>
          </p:cNvCxnSpPr>
          <p:nvPr/>
        </p:nvCxnSpPr>
        <p:spPr>
          <a:xfrm flipH="1" flipV="1">
            <a:off x="5664826" y="4766977"/>
            <a:ext cx="1490002" cy="5068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文本框 63">
            <a:extLst>
              <a:ext uri="{FF2B5EF4-FFF2-40B4-BE49-F238E27FC236}">
                <a16:creationId xmlns:a16="http://schemas.microsoft.com/office/drawing/2014/main" id="{D025845F-7F1F-4F02-865E-06BD50753E5E}"/>
              </a:ext>
            </a:extLst>
          </p:cNvPr>
          <p:cNvSpPr txBox="1"/>
          <p:nvPr/>
        </p:nvSpPr>
        <p:spPr>
          <a:xfrm>
            <a:off x="3520503" y="5203368"/>
            <a:ext cx="2219999"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切换同一个直播源内线路小类，右侧功能和小类有关系</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模拟器按空格切换</a:t>
            </a:r>
          </a:p>
        </p:txBody>
      </p:sp>
      <p:sp>
        <p:nvSpPr>
          <p:cNvPr id="3" name="灯片编号占位符 1">
            <a:extLst>
              <a:ext uri="{FF2B5EF4-FFF2-40B4-BE49-F238E27FC236}">
                <a16:creationId xmlns:a16="http://schemas.microsoft.com/office/drawing/2014/main" id="{28F645EF-03F3-79EF-4981-E096FA5EA3AB}"/>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37</a:t>
            </a:fld>
            <a:endParaRPr lang="zh-CN" altLang="en-US" dirty="0"/>
          </a:p>
        </p:txBody>
      </p:sp>
    </p:spTree>
    <p:extLst>
      <p:ext uri="{BB962C8B-B14F-4D97-AF65-F5344CB8AC3E}">
        <p14:creationId xmlns:p14="http://schemas.microsoft.com/office/powerpoint/2010/main" val="854423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6FF5A-C12F-A4CF-0E95-5520CB184C5F}"/>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EAD5FC31-B5BB-C247-1890-AF8BE489834A}"/>
              </a:ext>
            </a:extLst>
          </p:cNvPr>
          <p:cNvPicPr>
            <a:picLocks noChangeAspect="1"/>
          </p:cNvPicPr>
          <p:nvPr/>
        </p:nvPicPr>
        <p:blipFill>
          <a:blip r:embed="rId2"/>
          <a:stretch>
            <a:fillRect/>
          </a:stretch>
        </p:blipFill>
        <p:spPr>
          <a:xfrm>
            <a:off x="3987427" y="1304472"/>
            <a:ext cx="2791084" cy="4957941"/>
          </a:xfrm>
          <a:prstGeom prst="rect">
            <a:avLst/>
          </a:prstGeom>
        </p:spPr>
      </p:pic>
      <p:pic>
        <p:nvPicPr>
          <p:cNvPr id="4" name="图片 3">
            <a:extLst>
              <a:ext uri="{FF2B5EF4-FFF2-40B4-BE49-F238E27FC236}">
                <a16:creationId xmlns:a16="http://schemas.microsoft.com/office/drawing/2014/main" id="{A8118F99-7EF7-DB96-9012-4D7D259C7CB4}"/>
              </a:ext>
            </a:extLst>
          </p:cNvPr>
          <p:cNvPicPr>
            <a:picLocks noChangeAspect="1"/>
          </p:cNvPicPr>
          <p:nvPr/>
        </p:nvPicPr>
        <p:blipFill>
          <a:blip r:embed="rId3"/>
          <a:stretch>
            <a:fillRect/>
          </a:stretch>
        </p:blipFill>
        <p:spPr>
          <a:xfrm>
            <a:off x="1005767" y="1301988"/>
            <a:ext cx="2772137" cy="4924287"/>
          </a:xfrm>
          <a:prstGeom prst="rect">
            <a:avLst/>
          </a:prstGeom>
        </p:spPr>
      </p:pic>
      <p:sp>
        <p:nvSpPr>
          <p:cNvPr id="23" name="标题 22">
            <a:extLst>
              <a:ext uri="{FF2B5EF4-FFF2-40B4-BE49-F238E27FC236}">
                <a16:creationId xmlns:a16="http://schemas.microsoft.com/office/drawing/2014/main" id="{D907E7B0-76B7-E46E-D472-FCC6D8AA0308}"/>
              </a:ext>
            </a:extLst>
          </p:cNvPr>
          <p:cNvSpPr>
            <a:spLocks noGrp="1"/>
          </p:cNvSpPr>
          <p:nvPr>
            <p:ph type="title"/>
          </p:nvPr>
        </p:nvSpPr>
        <p:spPr/>
        <p:txBody>
          <a:bodyPr/>
          <a:lstStyle/>
          <a:p>
            <a:pPr lvl="0">
              <a:defRPr/>
            </a:pPr>
            <a:r>
              <a:rPr lang="en-US" altLang="zh-CN" dirty="0"/>
              <a:t>2.5.3</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影视手机 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1</a:t>
            </a:r>
            <a:endParaRPr lang="zh-CN" altLang="zh-CN" dirty="0">
              <a:effectLst/>
            </a:endParaRPr>
          </a:p>
        </p:txBody>
      </p:sp>
      <p:sp>
        <p:nvSpPr>
          <p:cNvPr id="12" name="文本框 11">
            <a:extLst>
              <a:ext uri="{FF2B5EF4-FFF2-40B4-BE49-F238E27FC236}">
                <a16:creationId xmlns:a16="http://schemas.microsoft.com/office/drawing/2014/main" id="{B88F3046-A161-EF03-B230-D7DEEB11C445}"/>
              </a:ext>
            </a:extLst>
          </p:cNvPr>
          <p:cNvSpPr txBox="1"/>
          <p:nvPr/>
        </p:nvSpPr>
        <p:spPr>
          <a:xfrm>
            <a:off x="511669" y="757535"/>
            <a:ext cx="5446680" cy="523220"/>
          </a:xfrm>
          <a:prstGeom prst="rect">
            <a:avLst/>
          </a:prstGeom>
          <a:noFill/>
        </p:spPr>
        <p:txBody>
          <a:bodyPr wrap="square">
            <a:spAutoFit/>
          </a:bodyPr>
          <a:lstStyle/>
          <a:p>
            <a:pPr indent="266700" algn="just"/>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软件简介</a:t>
            </a:r>
            <a:endParaRPr lang="en-US" altLang="zh-CN" sz="1600" b="1"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软件介绍和下载参考</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TV</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版</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p:txBody>
      </p:sp>
      <p:cxnSp>
        <p:nvCxnSpPr>
          <p:cNvPr id="16" name="直接箭头连接符 15">
            <a:extLst>
              <a:ext uri="{FF2B5EF4-FFF2-40B4-BE49-F238E27FC236}">
                <a16:creationId xmlns:a16="http://schemas.microsoft.com/office/drawing/2014/main" id="{3621D8B0-BB22-E4AD-4FC6-72AD0B416A44}"/>
              </a:ext>
            </a:extLst>
          </p:cNvPr>
          <p:cNvCxnSpPr>
            <a:cxnSpLocks/>
          </p:cNvCxnSpPr>
          <p:nvPr/>
        </p:nvCxnSpPr>
        <p:spPr>
          <a:xfrm>
            <a:off x="2318792" y="5563340"/>
            <a:ext cx="916217" cy="5371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0732B1DD-1593-5B17-7E0D-764247A0DC18}"/>
              </a:ext>
            </a:extLst>
          </p:cNvPr>
          <p:cNvSpPr txBox="1"/>
          <p:nvPr/>
        </p:nvSpPr>
        <p:spPr>
          <a:xfrm>
            <a:off x="699988" y="1427552"/>
            <a:ext cx="1448715" cy="307777"/>
          </a:xfrm>
          <a:prstGeom prst="rect">
            <a:avLst/>
          </a:prstGeom>
          <a:solidFill>
            <a:schemeClr val="bg2"/>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1.</a:t>
            </a:r>
            <a:r>
              <a:rPr lang="zh-CN" altLang="en-US" sz="1400" dirty="0">
                <a:latin typeface="宋体" panose="02010600030101010101" pitchFamily="2" charset="-122"/>
                <a:ea typeface="宋体" panose="02010600030101010101" pitchFamily="2" charset="-122"/>
              </a:rPr>
              <a:t>添加线路</a:t>
            </a:r>
            <a:endParaRPr lang="en-US" altLang="zh-CN" sz="1400" dirty="0">
              <a:latin typeface="宋体" panose="02010600030101010101" pitchFamily="2" charset="-122"/>
              <a:ea typeface="宋体" panose="02010600030101010101" pitchFamily="2" charset="-122"/>
            </a:endParaRPr>
          </a:p>
        </p:txBody>
      </p:sp>
      <p:cxnSp>
        <p:nvCxnSpPr>
          <p:cNvPr id="21" name="直接箭头连接符 20">
            <a:extLst>
              <a:ext uri="{FF2B5EF4-FFF2-40B4-BE49-F238E27FC236}">
                <a16:creationId xmlns:a16="http://schemas.microsoft.com/office/drawing/2014/main" id="{ED153C7F-0A98-9EB1-2617-80362188A829}"/>
              </a:ext>
            </a:extLst>
          </p:cNvPr>
          <p:cNvCxnSpPr>
            <a:cxnSpLocks/>
          </p:cNvCxnSpPr>
          <p:nvPr/>
        </p:nvCxnSpPr>
        <p:spPr>
          <a:xfrm>
            <a:off x="3666240" y="1853129"/>
            <a:ext cx="375617" cy="846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D0B96787-3C0B-6525-C63A-9F34BACC910B}"/>
              </a:ext>
            </a:extLst>
          </p:cNvPr>
          <p:cNvSpPr txBox="1"/>
          <p:nvPr/>
        </p:nvSpPr>
        <p:spPr>
          <a:xfrm>
            <a:off x="2224079" y="1440328"/>
            <a:ext cx="1501854" cy="461665"/>
          </a:xfrm>
          <a:prstGeom prst="rect">
            <a:avLst/>
          </a:prstGeom>
          <a:solidFill>
            <a:srgbClr val="FFC0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1.2</a:t>
            </a:r>
            <a:r>
              <a:rPr lang="zh-CN" altLang="en-US" sz="1200" dirty="0">
                <a:latin typeface="宋体" panose="02010600030101010101" pitchFamily="2" charset="-122"/>
                <a:ea typeface="宋体" panose="02010600030101010101" pitchFamily="2" charset="-122"/>
              </a:rPr>
              <a:t>打开的界面选择最上面的“点播”</a:t>
            </a:r>
          </a:p>
        </p:txBody>
      </p:sp>
      <p:sp>
        <p:nvSpPr>
          <p:cNvPr id="6" name="文本框 5">
            <a:extLst>
              <a:ext uri="{FF2B5EF4-FFF2-40B4-BE49-F238E27FC236}">
                <a16:creationId xmlns:a16="http://schemas.microsoft.com/office/drawing/2014/main" id="{6D101CDD-7509-1AEC-6D9B-DCF1320304BF}"/>
              </a:ext>
            </a:extLst>
          </p:cNvPr>
          <p:cNvSpPr txBox="1"/>
          <p:nvPr/>
        </p:nvSpPr>
        <p:spPr>
          <a:xfrm>
            <a:off x="775090" y="2004272"/>
            <a:ext cx="2967321" cy="830997"/>
          </a:xfrm>
          <a:prstGeom prst="rect">
            <a:avLst/>
          </a:prstGeom>
          <a:solidFill>
            <a:srgbClr val="FFC0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1.3</a:t>
            </a:r>
            <a:r>
              <a:rPr lang="zh-CN" altLang="en-US" sz="1200" dirty="0">
                <a:latin typeface="宋体" panose="02010600030101010101" pitchFamily="2" charset="-122"/>
                <a:ea typeface="宋体" panose="02010600030101010101" pitchFamily="2" charset="-122"/>
              </a:rPr>
              <a:t>弹出的界面填入接口地址。点击确定。一般的接口内自带直播接口。切换线路自动切换。</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返回主页面观看节目</a:t>
            </a:r>
          </a:p>
        </p:txBody>
      </p:sp>
      <p:cxnSp>
        <p:nvCxnSpPr>
          <p:cNvPr id="8" name="直接箭头连接符 7">
            <a:extLst>
              <a:ext uri="{FF2B5EF4-FFF2-40B4-BE49-F238E27FC236}">
                <a16:creationId xmlns:a16="http://schemas.microsoft.com/office/drawing/2014/main" id="{9BC29208-A26A-9CBD-7BB5-0B76571BE771}"/>
              </a:ext>
            </a:extLst>
          </p:cNvPr>
          <p:cNvCxnSpPr>
            <a:cxnSpLocks/>
          </p:cNvCxnSpPr>
          <p:nvPr/>
        </p:nvCxnSpPr>
        <p:spPr>
          <a:xfrm flipV="1">
            <a:off x="3742411" y="1937554"/>
            <a:ext cx="1227622" cy="2823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2EC47601-4818-9BFE-1A23-ADBCA815DEA0}"/>
              </a:ext>
            </a:extLst>
          </p:cNvPr>
          <p:cNvPicPr>
            <a:picLocks noChangeAspect="1"/>
          </p:cNvPicPr>
          <p:nvPr/>
        </p:nvPicPr>
        <p:blipFill>
          <a:blip r:embed="rId3"/>
          <a:stretch>
            <a:fillRect/>
          </a:stretch>
        </p:blipFill>
        <p:spPr>
          <a:xfrm>
            <a:off x="8620970" y="1198890"/>
            <a:ext cx="2772137" cy="4924287"/>
          </a:xfrm>
          <a:prstGeom prst="rect">
            <a:avLst/>
          </a:prstGeom>
        </p:spPr>
      </p:pic>
      <p:sp>
        <p:nvSpPr>
          <p:cNvPr id="14" name="文本框 13">
            <a:extLst>
              <a:ext uri="{FF2B5EF4-FFF2-40B4-BE49-F238E27FC236}">
                <a16:creationId xmlns:a16="http://schemas.microsoft.com/office/drawing/2014/main" id="{EC3FA0FA-9D02-CD53-5A30-C2F69F519563}"/>
              </a:ext>
            </a:extLst>
          </p:cNvPr>
          <p:cNvSpPr txBox="1"/>
          <p:nvPr/>
        </p:nvSpPr>
        <p:spPr>
          <a:xfrm>
            <a:off x="6924649" y="1051740"/>
            <a:ext cx="1501854" cy="738664"/>
          </a:xfrm>
          <a:prstGeom prst="rect">
            <a:avLst/>
          </a:prstGeom>
          <a:solidFill>
            <a:schemeClr val="bg2"/>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2.</a:t>
            </a:r>
            <a:r>
              <a:rPr lang="zh-CN" altLang="en-US" sz="1400" dirty="0">
                <a:latin typeface="宋体" panose="02010600030101010101" pitchFamily="2" charset="-122"/>
                <a:ea typeface="宋体" panose="02010600030101010101" pitchFamily="2" charset="-122"/>
              </a:rPr>
              <a:t>观看节目</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点击主页左上角的按钮切换站点</a:t>
            </a:r>
          </a:p>
        </p:txBody>
      </p:sp>
      <p:cxnSp>
        <p:nvCxnSpPr>
          <p:cNvPr id="15" name="直接箭头连接符 14">
            <a:extLst>
              <a:ext uri="{FF2B5EF4-FFF2-40B4-BE49-F238E27FC236}">
                <a16:creationId xmlns:a16="http://schemas.microsoft.com/office/drawing/2014/main" id="{E94E3263-103B-DE1D-1D60-1AA4A7841723}"/>
              </a:ext>
            </a:extLst>
          </p:cNvPr>
          <p:cNvCxnSpPr>
            <a:cxnSpLocks/>
          </p:cNvCxnSpPr>
          <p:nvPr/>
        </p:nvCxnSpPr>
        <p:spPr>
          <a:xfrm>
            <a:off x="8411564" y="1378154"/>
            <a:ext cx="356537" cy="957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239FDE67-0BC0-9593-1C49-F969125582BB}"/>
              </a:ext>
            </a:extLst>
          </p:cNvPr>
          <p:cNvSpPr txBox="1"/>
          <p:nvPr/>
        </p:nvSpPr>
        <p:spPr>
          <a:xfrm>
            <a:off x="8721014" y="585826"/>
            <a:ext cx="2672093" cy="646331"/>
          </a:xfrm>
          <a:prstGeom prst="rect">
            <a:avLst/>
          </a:prstGeom>
          <a:solidFill>
            <a:srgbClr val="FFC0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2.3</a:t>
            </a:r>
            <a:r>
              <a:rPr lang="zh-CN" altLang="en-US" sz="1200" dirty="0">
                <a:latin typeface="宋体" panose="02010600030101010101" pitchFamily="2" charset="-122"/>
                <a:ea typeface="宋体" panose="02010600030101010101" pitchFamily="2" charset="-122"/>
              </a:rPr>
              <a:t>搜索</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点击最上面一栏搜索节目，在搜索内容中选择并观看</a:t>
            </a:r>
          </a:p>
        </p:txBody>
      </p:sp>
      <p:cxnSp>
        <p:nvCxnSpPr>
          <p:cNvPr id="26" name="直接箭头连接符 25">
            <a:extLst>
              <a:ext uri="{FF2B5EF4-FFF2-40B4-BE49-F238E27FC236}">
                <a16:creationId xmlns:a16="http://schemas.microsoft.com/office/drawing/2014/main" id="{223753E3-4982-E24C-2C53-ACF3CD3BE80B}"/>
              </a:ext>
            </a:extLst>
          </p:cNvPr>
          <p:cNvCxnSpPr>
            <a:cxnSpLocks/>
          </p:cNvCxnSpPr>
          <p:nvPr/>
        </p:nvCxnSpPr>
        <p:spPr>
          <a:xfrm flipH="1">
            <a:off x="10354839" y="1090468"/>
            <a:ext cx="186186" cy="4777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F8FB36AF-6D9B-8020-A5DD-ED2C3D99E6B1}"/>
              </a:ext>
            </a:extLst>
          </p:cNvPr>
          <p:cNvSpPr txBox="1"/>
          <p:nvPr/>
        </p:nvSpPr>
        <p:spPr>
          <a:xfrm>
            <a:off x="6873498" y="1824064"/>
            <a:ext cx="1726456" cy="1200329"/>
          </a:xfrm>
          <a:prstGeom prst="rect">
            <a:avLst/>
          </a:prstGeom>
          <a:solidFill>
            <a:srgbClr val="FFC0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2.1</a:t>
            </a:r>
            <a:r>
              <a:rPr lang="zh-CN" altLang="en-US" sz="1200" dirty="0">
                <a:latin typeface="宋体" panose="02010600030101010101" pitchFamily="2" charset="-122"/>
                <a:ea typeface="宋体" panose="02010600030101010101" pitchFamily="2" charset="-122"/>
              </a:rPr>
              <a:t>推荐一行是站点的节目分类</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点击菜单显示分类内容，点击右下角三角按钮。弹出菜单显示节目筛选关键词，后退退出。</a:t>
            </a:r>
            <a:endParaRPr lang="en-US" altLang="zh-CN" sz="1200" dirty="0">
              <a:latin typeface="宋体" panose="02010600030101010101" pitchFamily="2" charset="-122"/>
              <a:ea typeface="宋体" panose="02010600030101010101" pitchFamily="2" charset="-122"/>
            </a:endParaRPr>
          </a:p>
        </p:txBody>
      </p:sp>
      <p:cxnSp>
        <p:nvCxnSpPr>
          <p:cNvPr id="29" name="直接箭头连接符 28">
            <a:extLst>
              <a:ext uri="{FF2B5EF4-FFF2-40B4-BE49-F238E27FC236}">
                <a16:creationId xmlns:a16="http://schemas.microsoft.com/office/drawing/2014/main" id="{1A8C40D9-7BAD-9D44-1BAD-0B3E8A83450A}"/>
              </a:ext>
            </a:extLst>
          </p:cNvPr>
          <p:cNvCxnSpPr>
            <a:cxnSpLocks/>
          </p:cNvCxnSpPr>
          <p:nvPr/>
        </p:nvCxnSpPr>
        <p:spPr>
          <a:xfrm flipV="1">
            <a:off x="8689736" y="1800407"/>
            <a:ext cx="598679" cy="6193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文本框 30">
            <a:extLst>
              <a:ext uri="{FF2B5EF4-FFF2-40B4-BE49-F238E27FC236}">
                <a16:creationId xmlns:a16="http://schemas.microsoft.com/office/drawing/2014/main" id="{B19E8292-CE84-92CB-C5D4-24BB51A95580}"/>
              </a:ext>
            </a:extLst>
          </p:cNvPr>
          <p:cNvSpPr txBox="1"/>
          <p:nvPr/>
        </p:nvSpPr>
        <p:spPr>
          <a:xfrm>
            <a:off x="6972978" y="3107088"/>
            <a:ext cx="1401809" cy="461665"/>
          </a:xfrm>
          <a:prstGeom prst="rect">
            <a:avLst/>
          </a:prstGeom>
          <a:solidFill>
            <a:srgbClr val="FFC0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2.2</a:t>
            </a:r>
          </a:p>
          <a:p>
            <a:r>
              <a:rPr lang="zh-CN" altLang="en-US" sz="1200" dirty="0">
                <a:latin typeface="宋体" panose="02010600030101010101" pitchFamily="2" charset="-122"/>
                <a:ea typeface="宋体" panose="02010600030101010101" pitchFamily="2" charset="-122"/>
              </a:rPr>
              <a:t>点击观看节目</a:t>
            </a:r>
            <a:endParaRPr lang="en-US" altLang="zh-CN" sz="1200" dirty="0">
              <a:latin typeface="宋体" panose="02010600030101010101" pitchFamily="2" charset="-122"/>
              <a:ea typeface="宋体" panose="02010600030101010101" pitchFamily="2" charset="-122"/>
            </a:endParaRPr>
          </a:p>
        </p:txBody>
      </p:sp>
      <p:cxnSp>
        <p:nvCxnSpPr>
          <p:cNvPr id="32" name="直接箭头连接符 31">
            <a:extLst>
              <a:ext uri="{FF2B5EF4-FFF2-40B4-BE49-F238E27FC236}">
                <a16:creationId xmlns:a16="http://schemas.microsoft.com/office/drawing/2014/main" id="{6EF7F913-944C-0EDD-2270-7C04C70F5B2A}"/>
              </a:ext>
            </a:extLst>
          </p:cNvPr>
          <p:cNvCxnSpPr>
            <a:cxnSpLocks/>
            <a:stCxn id="31" idx="3"/>
          </p:cNvCxnSpPr>
          <p:nvPr/>
        </p:nvCxnSpPr>
        <p:spPr>
          <a:xfrm>
            <a:off x="8374787" y="3337921"/>
            <a:ext cx="786629" cy="1376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9C0081C5-76BB-81B0-EB92-0E642EC773DB}"/>
              </a:ext>
            </a:extLst>
          </p:cNvPr>
          <p:cNvSpPr txBox="1"/>
          <p:nvPr/>
        </p:nvSpPr>
        <p:spPr>
          <a:xfrm>
            <a:off x="6955866" y="3666322"/>
            <a:ext cx="2311730" cy="1046440"/>
          </a:xfrm>
          <a:prstGeom prst="rect">
            <a:avLst/>
          </a:prstGeom>
          <a:solidFill>
            <a:schemeClr val="bg2"/>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3.</a:t>
            </a:r>
            <a:r>
              <a:rPr lang="zh-CN" altLang="en-US" sz="1400" dirty="0">
                <a:latin typeface="宋体" panose="02010600030101010101" pitchFamily="2" charset="-122"/>
                <a:ea typeface="宋体" panose="02010600030101010101" pitchFamily="2" charset="-122"/>
              </a:rPr>
              <a:t>观看直播节目</a:t>
            </a:r>
            <a:endParaRPr lang="en-US" altLang="zh-CN" sz="14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点击主页下面中间按钮一般线路切换自动切换直播源。如果不能切换（欧歌和部分本地源）到</a:t>
            </a:r>
            <a:r>
              <a:rPr lang="en-US" altLang="zh-CN" sz="1200" dirty="0">
                <a:latin typeface="宋体" panose="02010600030101010101" pitchFamily="2" charset="-122"/>
                <a:ea typeface="宋体" panose="02010600030101010101" pitchFamily="2" charset="-122"/>
              </a:rPr>
              <a:t>1.2</a:t>
            </a:r>
            <a:r>
              <a:rPr lang="zh-CN" altLang="en-US" sz="1200" dirty="0">
                <a:latin typeface="宋体" panose="02010600030101010101" pitchFamily="2" charset="-122"/>
                <a:ea typeface="宋体" panose="02010600030101010101" pitchFamily="2" charset="-122"/>
              </a:rPr>
              <a:t>“直播”最右侧切换。</a:t>
            </a:r>
          </a:p>
        </p:txBody>
      </p:sp>
      <p:cxnSp>
        <p:nvCxnSpPr>
          <p:cNvPr id="39" name="直接箭头连接符 38">
            <a:extLst>
              <a:ext uri="{FF2B5EF4-FFF2-40B4-BE49-F238E27FC236}">
                <a16:creationId xmlns:a16="http://schemas.microsoft.com/office/drawing/2014/main" id="{7570A306-74E9-8BBA-3D5C-41F2D09EC217}"/>
              </a:ext>
            </a:extLst>
          </p:cNvPr>
          <p:cNvCxnSpPr>
            <a:cxnSpLocks/>
          </p:cNvCxnSpPr>
          <p:nvPr/>
        </p:nvCxnSpPr>
        <p:spPr>
          <a:xfrm>
            <a:off x="9240398" y="4725633"/>
            <a:ext cx="624056" cy="12539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F50F1F3B-6765-190D-5DF8-872090BD5A52}"/>
              </a:ext>
            </a:extLst>
          </p:cNvPr>
          <p:cNvSpPr txBox="1"/>
          <p:nvPr/>
        </p:nvSpPr>
        <p:spPr>
          <a:xfrm>
            <a:off x="3777904" y="666078"/>
            <a:ext cx="2467998" cy="954107"/>
          </a:xfrm>
          <a:prstGeom prst="rect">
            <a:avLst/>
          </a:prstGeom>
          <a:solidFill>
            <a:schemeClr val="bg2"/>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4.</a:t>
            </a:r>
            <a:r>
              <a:rPr lang="zh-CN" altLang="en-US" sz="1400" dirty="0">
                <a:latin typeface="宋体" panose="02010600030101010101" pitchFamily="2" charset="-122"/>
                <a:ea typeface="宋体" panose="02010600030101010101" pitchFamily="2" charset="-122"/>
              </a:rPr>
              <a:t>切换线路</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点击主页右下角设置</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设置界面在“点播最右边”切换和管理线路</a:t>
            </a:r>
          </a:p>
        </p:txBody>
      </p:sp>
      <p:cxnSp>
        <p:nvCxnSpPr>
          <p:cNvPr id="43" name="直接箭头连接符 42">
            <a:extLst>
              <a:ext uri="{FF2B5EF4-FFF2-40B4-BE49-F238E27FC236}">
                <a16:creationId xmlns:a16="http://schemas.microsoft.com/office/drawing/2014/main" id="{6B5E7AB9-D778-BC15-2ED9-CA207C0509F0}"/>
              </a:ext>
            </a:extLst>
          </p:cNvPr>
          <p:cNvCxnSpPr>
            <a:cxnSpLocks/>
          </p:cNvCxnSpPr>
          <p:nvPr/>
        </p:nvCxnSpPr>
        <p:spPr>
          <a:xfrm>
            <a:off x="6245902" y="1404742"/>
            <a:ext cx="187579" cy="4359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5340EA5F-4B60-0298-6EDA-31C372CBA8F4}"/>
              </a:ext>
            </a:extLst>
          </p:cNvPr>
          <p:cNvSpPr txBox="1"/>
          <p:nvPr/>
        </p:nvSpPr>
        <p:spPr>
          <a:xfrm>
            <a:off x="4045609" y="2217125"/>
            <a:ext cx="2510386" cy="954107"/>
          </a:xfrm>
          <a:prstGeom prst="rect">
            <a:avLst/>
          </a:prstGeom>
          <a:solidFill>
            <a:schemeClr val="bg2"/>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5.</a:t>
            </a:r>
            <a:r>
              <a:rPr lang="zh-CN" altLang="en-US" sz="1400" dirty="0">
                <a:latin typeface="宋体" panose="02010600030101010101" pitchFamily="2" charset="-122"/>
                <a:ea typeface="宋体" panose="02010600030101010101" pitchFamily="2" charset="-122"/>
              </a:rPr>
              <a:t>更新接口</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点击主页右下角设置</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设置界面在“缓存”清空已下载的在线接口文件，更新接口文件</a:t>
            </a:r>
            <a:endParaRPr lang="en-US" altLang="zh-CN" sz="1400" dirty="0">
              <a:latin typeface="宋体" panose="02010600030101010101" pitchFamily="2" charset="-122"/>
              <a:ea typeface="宋体" panose="02010600030101010101" pitchFamily="2" charset="-122"/>
            </a:endParaRPr>
          </a:p>
        </p:txBody>
      </p:sp>
      <p:cxnSp>
        <p:nvCxnSpPr>
          <p:cNvPr id="50" name="直接箭头连接符 49">
            <a:extLst>
              <a:ext uri="{FF2B5EF4-FFF2-40B4-BE49-F238E27FC236}">
                <a16:creationId xmlns:a16="http://schemas.microsoft.com/office/drawing/2014/main" id="{AB9B6AD9-269F-8180-B905-8317A784A9EF}"/>
              </a:ext>
            </a:extLst>
          </p:cNvPr>
          <p:cNvCxnSpPr>
            <a:cxnSpLocks/>
          </p:cNvCxnSpPr>
          <p:nvPr/>
        </p:nvCxnSpPr>
        <p:spPr>
          <a:xfrm flipH="1">
            <a:off x="4787763" y="3205312"/>
            <a:ext cx="182270" cy="3077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840C6B97-70AF-9CEE-8C39-4145936D9F4D}"/>
              </a:ext>
            </a:extLst>
          </p:cNvPr>
          <p:cNvSpPr txBox="1"/>
          <p:nvPr/>
        </p:nvSpPr>
        <p:spPr>
          <a:xfrm>
            <a:off x="6873498" y="5089230"/>
            <a:ext cx="2476466" cy="1169551"/>
          </a:xfrm>
          <a:prstGeom prst="rect">
            <a:avLst/>
          </a:prstGeom>
          <a:solidFill>
            <a:schemeClr val="bg2"/>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6.</a:t>
            </a:r>
            <a:r>
              <a:rPr lang="zh-CN" altLang="en-US" sz="1400" dirty="0">
                <a:latin typeface="宋体" panose="02010600030101010101" pitchFamily="2" charset="-122"/>
                <a:ea typeface="宋体" panose="02010600030101010101" pitchFamily="2" charset="-122"/>
              </a:rPr>
              <a:t>更新软件</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点击主页右下角设置</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设置界面在“版本”最右侧点击版本号，升级软件。依赖作者的服务器，有时候不起作用</a:t>
            </a:r>
            <a:endParaRPr lang="en-US" altLang="zh-CN" sz="1400" dirty="0">
              <a:latin typeface="宋体" panose="02010600030101010101" pitchFamily="2" charset="-122"/>
              <a:ea typeface="宋体" panose="02010600030101010101" pitchFamily="2" charset="-122"/>
            </a:endParaRPr>
          </a:p>
        </p:txBody>
      </p:sp>
      <p:cxnSp>
        <p:nvCxnSpPr>
          <p:cNvPr id="53" name="直接箭头连接符 52">
            <a:extLst>
              <a:ext uri="{FF2B5EF4-FFF2-40B4-BE49-F238E27FC236}">
                <a16:creationId xmlns:a16="http://schemas.microsoft.com/office/drawing/2014/main" id="{5E65010B-ED4F-82ED-5887-C24032F2F655}"/>
              </a:ext>
            </a:extLst>
          </p:cNvPr>
          <p:cNvCxnSpPr>
            <a:cxnSpLocks/>
            <a:stCxn id="52" idx="1"/>
          </p:cNvCxnSpPr>
          <p:nvPr/>
        </p:nvCxnSpPr>
        <p:spPr>
          <a:xfrm flipH="1" flipV="1">
            <a:off x="6669653" y="5452675"/>
            <a:ext cx="203845" cy="2213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id="{96B7473D-7491-F203-8CAE-9E8634AFFB26}"/>
              </a:ext>
            </a:extLst>
          </p:cNvPr>
          <p:cNvSpPr txBox="1"/>
          <p:nvPr/>
        </p:nvSpPr>
        <p:spPr>
          <a:xfrm>
            <a:off x="775090" y="5296184"/>
            <a:ext cx="1448715" cy="461665"/>
          </a:xfrm>
          <a:prstGeom prst="rect">
            <a:avLst/>
          </a:prstGeom>
          <a:solidFill>
            <a:srgbClr val="FFC0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1.1</a:t>
            </a:r>
            <a:r>
              <a:rPr lang="zh-CN" altLang="en-US" sz="1200" dirty="0">
                <a:latin typeface="宋体" panose="02010600030101010101" pitchFamily="2" charset="-122"/>
                <a:ea typeface="宋体" panose="02010600030101010101" pitchFamily="2" charset="-122"/>
              </a:rPr>
              <a:t>点击软件右下角“我的”</a:t>
            </a:r>
          </a:p>
        </p:txBody>
      </p:sp>
      <p:sp>
        <p:nvSpPr>
          <p:cNvPr id="13" name="文本框 12">
            <a:extLst>
              <a:ext uri="{FF2B5EF4-FFF2-40B4-BE49-F238E27FC236}">
                <a16:creationId xmlns:a16="http://schemas.microsoft.com/office/drawing/2014/main" id="{D310BBC1-7701-E190-B9E8-988C26FF0797}"/>
              </a:ext>
            </a:extLst>
          </p:cNvPr>
          <p:cNvSpPr txBox="1"/>
          <p:nvPr/>
        </p:nvSpPr>
        <p:spPr>
          <a:xfrm>
            <a:off x="10154548" y="2367597"/>
            <a:ext cx="1401809" cy="646331"/>
          </a:xfrm>
          <a:prstGeom prst="rect">
            <a:avLst/>
          </a:prstGeom>
          <a:solidFill>
            <a:srgbClr val="FFC0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2.4</a:t>
            </a:r>
          </a:p>
          <a:p>
            <a:r>
              <a:rPr lang="zh-CN" altLang="en-US" sz="1200" dirty="0">
                <a:latin typeface="宋体" panose="02010600030101010101" pitchFamily="2" charset="-122"/>
                <a:ea typeface="宋体" panose="02010600030101010101" pitchFamily="2" charset="-122"/>
              </a:rPr>
              <a:t>点击查看历史记录</a:t>
            </a:r>
            <a:endParaRPr lang="en-US" altLang="zh-CN" sz="1200" dirty="0">
              <a:latin typeface="宋体" panose="02010600030101010101" pitchFamily="2" charset="-122"/>
              <a:ea typeface="宋体" panose="02010600030101010101" pitchFamily="2" charset="-122"/>
            </a:endParaRPr>
          </a:p>
        </p:txBody>
      </p:sp>
      <p:cxnSp>
        <p:nvCxnSpPr>
          <p:cNvPr id="18" name="直接箭头连接符 17">
            <a:extLst>
              <a:ext uri="{FF2B5EF4-FFF2-40B4-BE49-F238E27FC236}">
                <a16:creationId xmlns:a16="http://schemas.microsoft.com/office/drawing/2014/main" id="{66B1F655-6FD8-3C6E-BE97-36386C7473BC}"/>
              </a:ext>
            </a:extLst>
          </p:cNvPr>
          <p:cNvCxnSpPr>
            <a:cxnSpLocks/>
          </p:cNvCxnSpPr>
          <p:nvPr/>
        </p:nvCxnSpPr>
        <p:spPr>
          <a:xfrm flipV="1">
            <a:off x="11010350" y="1581440"/>
            <a:ext cx="198688" cy="7168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F81A5ADF-3E8A-8994-454C-F7889EB86B17}"/>
              </a:ext>
            </a:extLst>
          </p:cNvPr>
          <p:cNvSpPr txBox="1"/>
          <p:nvPr/>
        </p:nvSpPr>
        <p:spPr>
          <a:xfrm>
            <a:off x="9196801" y="219792"/>
            <a:ext cx="2502261"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2.3.1</a:t>
            </a:r>
            <a:r>
              <a:rPr lang="zh-CN" altLang="en-US" sz="1200" dirty="0">
                <a:latin typeface="宋体" panose="02010600030101010101" pitchFamily="2" charset="-122"/>
                <a:ea typeface="宋体" panose="02010600030101010101" pitchFamily="2" charset="-122"/>
              </a:rPr>
              <a:t>手机版</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22" name="文本框 21">
            <a:extLst>
              <a:ext uri="{FF2B5EF4-FFF2-40B4-BE49-F238E27FC236}">
                <a16:creationId xmlns:a16="http://schemas.microsoft.com/office/drawing/2014/main" id="{1F2593C1-4055-2A70-F35C-50055ACE8AAC}"/>
              </a:ext>
            </a:extLst>
          </p:cNvPr>
          <p:cNvSpPr txBox="1"/>
          <p:nvPr/>
        </p:nvSpPr>
        <p:spPr>
          <a:xfrm>
            <a:off x="6237505" y="121233"/>
            <a:ext cx="2492981" cy="830997"/>
          </a:xfrm>
          <a:prstGeom prst="rect">
            <a:avLst/>
          </a:prstGeom>
          <a:noFill/>
          <a:ln>
            <a:noFill/>
          </a:ln>
        </p:spPr>
        <p:txBody>
          <a:bodyPr wrap="square" rtlCol="0">
            <a:spAutoFit/>
          </a:bodyPr>
          <a:lstStyle/>
          <a:p>
            <a:r>
              <a:rPr lang="zh-CN" altLang="en-US" sz="1200" dirty="0">
                <a:solidFill>
                  <a:srgbClr val="FF0000"/>
                </a:solidFill>
                <a:latin typeface="宋体" panose="02010600030101010101" pitchFamily="2" charset="-122"/>
                <a:ea typeface="宋体" panose="02010600030101010101" pitchFamily="2" charset="-122"/>
              </a:rPr>
              <a:t>软件只支持单线路</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多线路，输入多仓库源无效支持欧歌多仓</a:t>
            </a:r>
            <a:r>
              <a:rPr lang="en-US" altLang="zh-CN" sz="1200" dirty="0">
                <a:solidFill>
                  <a:srgbClr val="FF0000"/>
                </a:solidFill>
                <a:latin typeface="宋体" panose="02010600030101010101" pitchFamily="2" charset="-122"/>
                <a:ea typeface="宋体" panose="02010600030101010101" pitchFamily="2" charset="-122"/>
              </a:rPr>
              <a:t>(</a:t>
            </a:r>
            <a:r>
              <a:rPr lang="en-US" altLang="zh-CN" sz="1200" dirty="0">
                <a:solidFill>
                  <a:srgbClr val="FF0000"/>
                </a:solidFill>
                <a:latin typeface="宋体" panose="02010600030101010101" pitchFamily="2" charset="-122"/>
                <a:ea typeface="宋体" panose="02010600030101010101" pitchFamily="2" charset="-122"/>
                <a:hlinkClick r:id="rId4"/>
              </a:rPr>
              <a:t>http://tv.nxog.top/</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，域名可能对应多个文件</a:t>
            </a:r>
          </a:p>
        </p:txBody>
      </p:sp>
      <p:sp>
        <p:nvSpPr>
          <p:cNvPr id="2" name="文本框 1">
            <a:extLst>
              <a:ext uri="{FF2B5EF4-FFF2-40B4-BE49-F238E27FC236}">
                <a16:creationId xmlns:a16="http://schemas.microsoft.com/office/drawing/2014/main" id="{380DA706-7484-547E-7987-3FDE9312C9E4}"/>
              </a:ext>
            </a:extLst>
          </p:cNvPr>
          <p:cNvSpPr txBox="1"/>
          <p:nvPr/>
        </p:nvSpPr>
        <p:spPr>
          <a:xfrm>
            <a:off x="757982" y="2979528"/>
            <a:ext cx="2527643" cy="1938992"/>
          </a:xfrm>
          <a:prstGeom prst="rect">
            <a:avLst/>
          </a:prstGeom>
          <a:solidFill>
            <a:srgbClr val="FFC000"/>
          </a:solidFill>
          <a:ln>
            <a:solidFill>
              <a:schemeClr val="tx1"/>
            </a:solidFill>
          </a:ln>
        </p:spPr>
        <p:txBody>
          <a:bodyPr wrap="square" rtlCol="0">
            <a:spAutoFit/>
          </a:bodyPr>
          <a:lstStyle/>
          <a:p>
            <a:r>
              <a:rPr lang="en-US" altLang="zh-CN" sz="1200" dirty="0">
                <a:solidFill>
                  <a:srgbClr val="FF0000"/>
                </a:solidFill>
                <a:latin typeface="宋体" panose="02010600030101010101" pitchFamily="2" charset="-122"/>
                <a:ea typeface="宋体" panose="02010600030101010101" pitchFamily="2" charset="-122"/>
              </a:rPr>
              <a:t>1.4</a:t>
            </a:r>
            <a:r>
              <a:rPr lang="zh-CN" altLang="en-US" sz="1200" dirty="0">
                <a:solidFill>
                  <a:srgbClr val="FF0000"/>
                </a:solidFill>
                <a:latin typeface="宋体" panose="02010600030101010101" pitchFamily="2" charset="-122"/>
                <a:ea typeface="宋体" panose="02010600030101010101" pitchFamily="2" charset="-122"/>
              </a:rPr>
              <a:t>在主界面的右下角点击链接符号，填入</a:t>
            </a:r>
            <a:r>
              <a:rPr lang="en-US" altLang="zh-CN" sz="1200" dirty="0">
                <a:solidFill>
                  <a:srgbClr val="FF0000"/>
                </a:solidFill>
                <a:latin typeface="宋体" panose="02010600030101010101" pitchFamily="2" charset="-122"/>
                <a:ea typeface="宋体" panose="02010600030101010101" pitchFamily="2" charset="-122"/>
              </a:rPr>
              <a:t>.m3u8/.MP4</a:t>
            </a:r>
            <a:r>
              <a:rPr lang="zh-CN" altLang="en-US" sz="1200" dirty="0">
                <a:solidFill>
                  <a:srgbClr val="FF0000"/>
                </a:solidFill>
                <a:latin typeface="宋体" panose="02010600030101010101" pitchFamily="2" charset="-122"/>
                <a:ea typeface="宋体" panose="02010600030101010101" pitchFamily="2" charset="-122"/>
              </a:rPr>
              <a:t>以及单个的直播链接。可以把软件当普通播放器用。有直连</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嗅探（使用爬虫）</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解析（破解</a:t>
            </a:r>
            <a:r>
              <a:rPr lang="en-US" altLang="zh-CN" sz="1200" dirty="0">
                <a:solidFill>
                  <a:srgbClr val="FF0000"/>
                </a:solidFill>
                <a:latin typeface="宋体" panose="02010600030101010101" pitchFamily="2" charset="-122"/>
                <a:ea typeface="宋体" panose="02010600030101010101" pitchFamily="2" charset="-122"/>
              </a:rPr>
              <a:t>VIP</a:t>
            </a:r>
            <a:r>
              <a:rPr lang="zh-CN" altLang="en-US" sz="1200" dirty="0">
                <a:solidFill>
                  <a:srgbClr val="FF0000"/>
                </a:solidFill>
                <a:latin typeface="宋体" panose="02010600030101010101" pitchFamily="2" charset="-122"/>
                <a:ea typeface="宋体" panose="02010600030101010101" pitchFamily="2" charset="-122"/>
              </a:rPr>
              <a:t>）三种方式。</a:t>
            </a:r>
            <a:endParaRPr lang="en-US" altLang="zh-CN" sz="1200" dirty="0">
              <a:solidFill>
                <a:srgbClr val="FF0000"/>
              </a:solidFill>
              <a:latin typeface="宋体" panose="02010600030101010101" pitchFamily="2" charset="-122"/>
              <a:ea typeface="宋体" panose="02010600030101010101" pitchFamily="2" charset="-122"/>
            </a:endParaRPr>
          </a:p>
          <a:p>
            <a:r>
              <a:rPr lang="zh-CN" altLang="en-US" sz="1200" dirty="0">
                <a:solidFill>
                  <a:srgbClr val="FF0000"/>
                </a:solidFill>
                <a:latin typeface="宋体" panose="02010600030101010101" pitchFamily="2" charset="-122"/>
                <a:ea typeface="宋体" panose="02010600030101010101" pitchFamily="2" charset="-122"/>
              </a:rPr>
              <a:t>在弹出窗口“文件夹”符号可以选择本地文件播放</a:t>
            </a:r>
            <a:endParaRPr lang="en-US" altLang="zh-CN" sz="1200" dirty="0">
              <a:solidFill>
                <a:srgbClr val="FF0000"/>
              </a:solidFill>
              <a:latin typeface="宋体" panose="02010600030101010101" pitchFamily="2" charset="-122"/>
              <a:ea typeface="宋体" panose="02010600030101010101" pitchFamily="2" charset="-122"/>
            </a:endParaRPr>
          </a:p>
          <a:p>
            <a:r>
              <a:rPr lang="zh-CN" altLang="en-US" sz="1200" dirty="0">
                <a:solidFill>
                  <a:srgbClr val="FF0000"/>
                </a:solidFill>
                <a:latin typeface="宋体" panose="02010600030101010101" pitchFamily="2" charset="-122"/>
                <a:ea typeface="宋体" panose="02010600030101010101" pitchFamily="2" charset="-122"/>
              </a:rPr>
              <a:t>如果有本地文件，选择属性，点击用</a:t>
            </a:r>
            <a:r>
              <a:rPr lang="en-US" altLang="zh-CN" sz="1200" dirty="0">
                <a:solidFill>
                  <a:srgbClr val="FF0000"/>
                </a:solidFill>
                <a:latin typeface="宋体" panose="02010600030101010101" pitchFamily="2" charset="-122"/>
                <a:ea typeface="宋体" panose="02010600030101010101" pitchFamily="2" charset="-122"/>
              </a:rPr>
              <a:t>FongMi</a:t>
            </a:r>
            <a:r>
              <a:rPr lang="zh-CN" altLang="en-US" sz="1200" dirty="0">
                <a:solidFill>
                  <a:srgbClr val="FF0000"/>
                </a:solidFill>
                <a:latin typeface="宋体" panose="02010600030101010101" pitchFamily="2" charset="-122"/>
                <a:ea typeface="宋体" panose="02010600030101010101" pitchFamily="2" charset="-122"/>
              </a:rPr>
              <a:t>（影视）播放，可以当本地播放器使用。</a:t>
            </a:r>
          </a:p>
        </p:txBody>
      </p:sp>
      <p:cxnSp>
        <p:nvCxnSpPr>
          <p:cNvPr id="27" name="直接箭头连接符 26">
            <a:extLst>
              <a:ext uri="{FF2B5EF4-FFF2-40B4-BE49-F238E27FC236}">
                <a16:creationId xmlns:a16="http://schemas.microsoft.com/office/drawing/2014/main" id="{36831A73-5DCC-E44D-FB02-6504487389DD}"/>
              </a:ext>
            </a:extLst>
          </p:cNvPr>
          <p:cNvCxnSpPr>
            <a:cxnSpLocks/>
          </p:cNvCxnSpPr>
          <p:nvPr/>
        </p:nvCxnSpPr>
        <p:spPr>
          <a:xfrm>
            <a:off x="3277314" y="4942427"/>
            <a:ext cx="204511" cy="6111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灯片编号占位符 1">
            <a:extLst>
              <a:ext uri="{FF2B5EF4-FFF2-40B4-BE49-F238E27FC236}">
                <a16:creationId xmlns:a16="http://schemas.microsoft.com/office/drawing/2014/main" id="{EB51D533-4786-5729-540B-C739B7E07530}"/>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38</a:t>
            </a:fld>
            <a:endParaRPr lang="zh-CN" altLang="en-US" dirty="0"/>
          </a:p>
        </p:txBody>
      </p:sp>
    </p:spTree>
    <p:extLst>
      <p:ext uri="{BB962C8B-B14F-4D97-AF65-F5344CB8AC3E}">
        <p14:creationId xmlns:p14="http://schemas.microsoft.com/office/powerpoint/2010/main" val="18949883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6FF5A-C12F-A4CF-0E95-5520CB184C5F}"/>
            </a:ext>
          </a:extLst>
        </p:cNvPr>
        <p:cNvGrpSpPr/>
        <p:nvPr/>
      </p:nvGrpSpPr>
      <p:grpSpPr>
        <a:xfrm>
          <a:off x="0" y="0"/>
          <a:ext cx="0" cy="0"/>
          <a:chOff x="0" y="0"/>
          <a:chExt cx="0" cy="0"/>
        </a:xfrm>
      </p:grpSpPr>
      <p:pic>
        <p:nvPicPr>
          <p:cNvPr id="38" name="图片 37">
            <a:extLst>
              <a:ext uri="{FF2B5EF4-FFF2-40B4-BE49-F238E27FC236}">
                <a16:creationId xmlns:a16="http://schemas.microsoft.com/office/drawing/2014/main" id="{5949EAF0-2F37-5A12-91CD-914EF2AF06BC}"/>
              </a:ext>
            </a:extLst>
          </p:cNvPr>
          <p:cNvPicPr>
            <a:picLocks noChangeAspect="1"/>
          </p:cNvPicPr>
          <p:nvPr/>
        </p:nvPicPr>
        <p:blipFill>
          <a:blip r:embed="rId2"/>
          <a:stretch>
            <a:fillRect/>
          </a:stretch>
        </p:blipFill>
        <p:spPr>
          <a:xfrm>
            <a:off x="6715909" y="4369547"/>
            <a:ext cx="2196716" cy="980677"/>
          </a:xfrm>
          <a:prstGeom prst="rect">
            <a:avLst/>
          </a:prstGeom>
        </p:spPr>
      </p:pic>
      <p:sp>
        <p:nvSpPr>
          <p:cNvPr id="7" name="标题 6">
            <a:extLst>
              <a:ext uri="{FF2B5EF4-FFF2-40B4-BE49-F238E27FC236}">
                <a16:creationId xmlns:a16="http://schemas.microsoft.com/office/drawing/2014/main" id="{F8F18F35-11A2-8CEB-98D7-FBB58F5AD4C1}"/>
              </a:ext>
            </a:extLst>
          </p:cNvPr>
          <p:cNvSpPr>
            <a:spLocks noGrp="1"/>
          </p:cNvSpPr>
          <p:nvPr>
            <p:ph type="title"/>
          </p:nvPr>
        </p:nvSpPr>
        <p:spPr/>
        <p:txBody>
          <a:bodyPr/>
          <a:lstStyle/>
          <a:p>
            <a:r>
              <a:rPr lang="en-US" altLang="zh-CN" dirty="0"/>
              <a:t>2.5.3</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en-US"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影视手机 </a:t>
            </a:r>
            <a:r>
              <a:rPr lang="zh-CN" altLang="en-US" sz="1800" kern="1200" dirty="0">
                <a:solidFill>
                  <a:schemeClr val="tx1"/>
                </a:solidFill>
                <a:effectLst/>
                <a:latin typeface="宋体" panose="02010600030101010101" pitchFamily="2" charset="-122"/>
                <a:ea typeface="宋体" panose="02010600030101010101" pitchFamily="2" charset="-122"/>
                <a:cs typeface="+mj-cs"/>
              </a:rPr>
              <a:t>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2</a:t>
            </a:r>
            <a:endParaRPr lang="zh-CN" altLang="en-US" dirty="0"/>
          </a:p>
        </p:txBody>
      </p:sp>
      <p:sp>
        <p:nvSpPr>
          <p:cNvPr id="17" name="文本框 16">
            <a:extLst>
              <a:ext uri="{FF2B5EF4-FFF2-40B4-BE49-F238E27FC236}">
                <a16:creationId xmlns:a16="http://schemas.microsoft.com/office/drawing/2014/main" id="{F037D4D9-0982-0ED6-EAEA-1BCA0F236249}"/>
              </a:ext>
            </a:extLst>
          </p:cNvPr>
          <p:cNvSpPr txBox="1"/>
          <p:nvPr/>
        </p:nvSpPr>
        <p:spPr>
          <a:xfrm>
            <a:off x="7629881" y="308827"/>
            <a:ext cx="2335212"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2.3.1</a:t>
            </a:r>
            <a:r>
              <a:rPr lang="zh-CN" altLang="en-US" sz="1200" dirty="0">
                <a:latin typeface="宋体" panose="02010600030101010101" pitchFamily="2" charset="-122"/>
                <a:ea typeface="宋体" panose="02010600030101010101" pitchFamily="2" charset="-122"/>
              </a:rPr>
              <a:t>手机版</a:t>
            </a:r>
            <a:endParaRPr lang="en-US" altLang="zh-CN" sz="1200" dirty="0">
              <a:solidFill>
                <a:srgbClr val="FF0000"/>
              </a:solidFill>
              <a:latin typeface="宋体" panose="02010600030101010101" pitchFamily="2" charset="-122"/>
              <a:ea typeface="宋体" panose="02010600030101010101" pitchFamily="2" charset="-122"/>
            </a:endParaRPr>
          </a:p>
        </p:txBody>
      </p:sp>
      <p:pic>
        <p:nvPicPr>
          <p:cNvPr id="4" name="图片 3">
            <a:extLst>
              <a:ext uri="{FF2B5EF4-FFF2-40B4-BE49-F238E27FC236}">
                <a16:creationId xmlns:a16="http://schemas.microsoft.com/office/drawing/2014/main" id="{3788CA1A-94EE-1F15-DBF7-5B3D9411A0B8}"/>
              </a:ext>
            </a:extLst>
          </p:cNvPr>
          <p:cNvPicPr>
            <a:picLocks noChangeAspect="1"/>
          </p:cNvPicPr>
          <p:nvPr/>
        </p:nvPicPr>
        <p:blipFill>
          <a:blip r:embed="rId3"/>
          <a:stretch>
            <a:fillRect/>
          </a:stretch>
        </p:blipFill>
        <p:spPr>
          <a:xfrm>
            <a:off x="6455646" y="1569850"/>
            <a:ext cx="2528783" cy="2711273"/>
          </a:xfrm>
          <a:prstGeom prst="rect">
            <a:avLst/>
          </a:prstGeom>
        </p:spPr>
      </p:pic>
      <p:sp>
        <p:nvSpPr>
          <p:cNvPr id="22" name="文本框 21">
            <a:extLst>
              <a:ext uri="{FF2B5EF4-FFF2-40B4-BE49-F238E27FC236}">
                <a16:creationId xmlns:a16="http://schemas.microsoft.com/office/drawing/2014/main" id="{5B226124-5784-0591-7A58-0CC96C033C5F}"/>
              </a:ext>
            </a:extLst>
          </p:cNvPr>
          <p:cNvSpPr txBox="1"/>
          <p:nvPr/>
        </p:nvSpPr>
        <p:spPr>
          <a:xfrm>
            <a:off x="9222999" y="1348583"/>
            <a:ext cx="1882182" cy="461665"/>
          </a:xfrm>
          <a:prstGeom prst="rect">
            <a:avLst/>
          </a:prstGeom>
          <a:noFill/>
          <a:ln w="28575">
            <a:solidFill>
              <a:srgbClr val="FF0000"/>
            </a:solidFill>
          </a:ln>
        </p:spPr>
        <p:txBody>
          <a:bodyPr wrap="square" rtlCol="0">
            <a:spAutoFit/>
          </a:bodyPr>
          <a:lstStyle/>
          <a:p>
            <a:r>
              <a:rPr lang="zh-CN" altLang="en-US" sz="1200" dirty="0">
                <a:highlight>
                  <a:srgbClr val="FFFF00"/>
                </a:highlight>
                <a:latin typeface="宋体" panose="02010600030101010101" pitchFamily="2" charset="-122"/>
                <a:ea typeface="宋体" panose="02010600030101010101" pitchFamily="2" charset="-122"/>
              </a:rPr>
              <a:t>自动换源实际是换播放界面的网站</a:t>
            </a:r>
            <a:r>
              <a:rPr lang="en-US" altLang="zh-CN" sz="1200" dirty="0">
                <a:highlight>
                  <a:srgbClr val="FFFF00"/>
                </a:highlight>
                <a:latin typeface="宋体" panose="02010600030101010101" pitchFamily="2" charset="-122"/>
                <a:ea typeface="宋体" panose="02010600030101010101" pitchFamily="2" charset="-122"/>
              </a:rPr>
              <a:t>/APP/</a:t>
            </a:r>
            <a:r>
              <a:rPr lang="zh-CN" altLang="en-US" sz="1200" dirty="0">
                <a:highlight>
                  <a:srgbClr val="FFFF00"/>
                </a:highlight>
                <a:latin typeface="宋体" panose="02010600030101010101" pitchFamily="2" charset="-122"/>
                <a:ea typeface="宋体" panose="02010600030101010101" pitchFamily="2" charset="-122"/>
              </a:rPr>
              <a:t>网盘来源</a:t>
            </a:r>
          </a:p>
        </p:txBody>
      </p:sp>
      <p:sp>
        <p:nvSpPr>
          <p:cNvPr id="23" name="矩形 22">
            <a:extLst>
              <a:ext uri="{FF2B5EF4-FFF2-40B4-BE49-F238E27FC236}">
                <a16:creationId xmlns:a16="http://schemas.microsoft.com/office/drawing/2014/main" id="{F0135D20-0BD6-9A94-640C-27E5DE0032BF}"/>
              </a:ext>
            </a:extLst>
          </p:cNvPr>
          <p:cNvSpPr/>
          <p:nvPr/>
        </p:nvSpPr>
        <p:spPr>
          <a:xfrm>
            <a:off x="8199022" y="1769437"/>
            <a:ext cx="285922" cy="2257256"/>
          </a:xfrm>
          <a:prstGeom prst="rect">
            <a:avLst/>
          </a:prstGeom>
          <a:noFill/>
          <a:ln w="3810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6">
            <a:extLst>
              <a:ext uri="{FF2B5EF4-FFF2-40B4-BE49-F238E27FC236}">
                <a16:creationId xmlns:a16="http://schemas.microsoft.com/office/drawing/2014/main" id="{09045106-916E-5FEF-FC72-08AE2BE43875}"/>
              </a:ext>
            </a:extLst>
          </p:cNvPr>
          <p:cNvSpPr txBox="1"/>
          <p:nvPr/>
        </p:nvSpPr>
        <p:spPr>
          <a:xfrm>
            <a:off x="9168694" y="4458571"/>
            <a:ext cx="1816556"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小火箭打开软件直接进入直播（打开软件不操作也自动进入）</a:t>
            </a:r>
          </a:p>
        </p:txBody>
      </p:sp>
      <p:sp>
        <p:nvSpPr>
          <p:cNvPr id="28" name="文本框 27">
            <a:extLst>
              <a:ext uri="{FF2B5EF4-FFF2-40B4-BE49-F238E27FC236}">
                <a16:creationId xmlns:a16="http://schemas.microsoft.com/office/drawing/2014/main" id="{BF6E08D3-C5F3-436E-485B-4809E9417968}"/>
              </a:ext>
            </a:extLst>
          </p:cNvPr>
          <p:cNvSpPr txBox="1"/>
          <p:nvPr/>
        </p:nvSpPr>
        <p:spPr>
          <a:xfrm>
            <a:off x="9168111" y="5405261"/>
            <a:ext cx="1816556"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关闭自动进入直播间</a:t>
            </a:r>
          </a:p>
        </p:txBody>
      </p:sp>
      <p:sp>
        <p:nvSpPr>
          <p:cNvPr id="29" name="文本框 28">
            <a:extLst>
              <a:ext uri="{FF2B5EF4-FFF2-40B4-BE49-F238E27FC236}">
                <a16:creationId xmlns:a16="http://schemas.microsoft.com/office/drawing/2014/main" id="{49794486-8E58-A0EF-1416-03F82AB31C44}"/>
              </a:ext>
            </a:extLst>
          </p:cNvPr>
          <p:cNvSpPr txBox="1"/>
          <p:nvPr/>
        </p:nvSpPr>
        <p:spPr>
          <a:xfrm>
            <a:off x="7062685" y="5494079"/>
            <a:ext cx="1704918"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无需密码</a:t>
            </a:r>
          </a:p>
        </p:txBody>
      </p:sp>
      <p:cxnSp>
        <p:nvCxnSpPr>
          <p:cNvPr id="31" name="直接箭头连接符 30">
            <a:extLst>
              <a:ext uri="{FF2B5EF4-FFF2-40B4-BE49-F238E27FC236}">
                <a16:creationId xmlns:a16="http://schemas.microsoft.com/office/drawing/2014/main" id="{50CC65D0-C25A-42F3-DCAD-486859BD308E}"/>
              </a:ext>
            </a:extLst>
          </p:cNvPr>
          <p:cNvCxnSpPr>
            <a:cxnSpLocks/>
          </p:cNvCxnSpPr>
          <p:nvPr/>
        </p:nvCxnSpPr>
        <p:spPr>
          <a:xfrm flipV="1">
            <a:off x="8182741" y="5075868"/>
            <a:ext cx="116285" cy="3627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71CD716C-03D6-66F9-B96B-4A46DB19E2FF}"/>
              </a:ext>
            </a:extLst>
          </p:cNvPr>
          <p:cNvCxnSpPr>
            <a:cxnSpLocks/>
          </p:cNvCxnSpPr>
          <p:nvPr/>
        </p:nvCxnSpPr>
        <p:spPr>
          <a:xfrm flipH="1" flipV="1">
            <a:off x="8834303" y="4596668"/>
            <a:ext cx="318615" cy="667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5285DD73-6C06-1CC2-9844-96952DD20346}"/>
              </a:ext>
            </a:extLst>
          </p:cNvPr>
          <p:cNvCxnSpPr>
            <a:cxnSpLocks/>
            <a:stCxn id="28" idx="1"/>
          </p:cNvCxnSpPr>
          <p:nvPr/>
        </p:nvCxnSpPr>
        <p:spPr>
          <a:xfrm flipH="1" flipV="1">
            <a:off x="8682884" y="5071516"/>
            <a:ext cx="485227" cy="4722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1CACFA6F-8965-2A57-80D8-9B00F20FC4C4}"/>
              </a:ext>
            </a:extLst>
          </p:cNvPr>
          <p:cNvSpPr txBox="1"/>
          <p:nvPr/>
        </p:nvSpPr>
        <p:spPr>
          <a:xfrm>
            <a:off x="9215927" y="1901900"/>
            <a:ext cx="1920032"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参与自动换源的站点，点击关闭</a:t>
            </a:r>
          </a:p>
        </p:txBody>
      </p:sp>
      <p:cxnSp>
        <p:nvCxnSpPr>
          <p:cNvPr id="42" name="直接箭头连接符 41">
            <a:extLst>
              <a:ext uri="{FF2B5EF4-FFF2-40B4-BE49-F238E27FC236}">
                <a16:creationId xmlns:a16="http://schemas.microsoft.com/office/drawing/2014/main" id="{3A2E5731-921A-FFB8-6D7D-823AA6410159}"/>
              </a:ext>
            </a:extLst>
          </p:cNvPr>
          <p:cNvCxnSpPr>
            <a:cxnSpLocks/>
            <a:stCxn id="41" idx="1"/>
          </p:cNvCxnSpPr>
          <p:nvPr/>
        </p:nvCxnSpPr>
        <p:spPr>
          <a:xfrm flipH="1" flipV="1">
            <a:off x="8740147" y="1914113"/>
            <a:ext cx="475780" cy="2186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AC9DD3B5-6A43-4457-FBA3-72502023A1F1}"/>
              </a:ext>
            </a:extLst>
          </p:cNvPr>
          <p:cNvSpPr txBox="1"/>
          <p:nvPr/>
        </p:nvSpPr>
        <p:spPr>
          <a:xfrm>
            <a:off x="9206910" y="2478574"/>
            <a:ext cx="1929049"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不参与自动换源的站点</a:t>
            </a:r>
            <a:endParaRPr lang="en-US" altLang="zh-CN" sz="1200" dirty="0">
              <a:latin typeface="宋体" panose="02010600030101010101" pitchFamily="2" charset="-122"/>
              <a:ea typeface="宋体" panose="02010600030101010101" pitchFamily="2" charset="-122"/>
            </a:endParaRPr>
          </a:p>
        </p:txBody>
      </p:sp>
      <p:cxnSp>
        <p:nvCxnSpPr>
          <p:cNvPr id="44" name="直接箭头连接符 43">
            <a:extLst>
              <a:ext uri="{FF2B5EF4-FFF2-40B4-BE49-F238E27FC236}">
                <a16:creationId xmlns:a16="http://schemas.microsoft.com/office/drawing/2014/main" id="{7B1160A8-B85E-3DAB-0FA2-AD6AA47F62F5}"/>
              </a:ext>
            </a:extLst>
          </p:cNvPr>
          <p:cNvCxnSpPr>
            <a:cxnSpLocks/>
          </p:cNvCxnSpPr>
          <p:nvPr/>
        </p:nvCxnSpPr>
        <p:spPr>
          <a:xfrm flipH="1" flipV="1">
            <a:off x="8707424" y="2334719"/>
            <a:ext cx="515575" cy="3292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E299938F-1EDE-94A5-CF94-C8722C8F422C}"/>
              </a:ext>
            </a:extLst>
          </p:cNvPr>
          <p:cNvSpPr txBox="1"/>
          <p:nvPr/>
        </p:nvSpPr>
        <p:spPr>
          <a:xfrm>
            <a:off x="9229818" y="3145749"/>
            <a:ext cx="846571"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播放自动换源设置</a:t>
            </a:r>
          </a:p>
        </p:txBody>
      </p:sp>
      <p:sp>
        <p:nvSpPr>
          <p:cNvPr id="49" name="矩形 48">
            <a:extLst>
              <a:ext uri="{FF2B5EF4-FFF2-40B4-BE49-F238E27FC236}">
                <a16:creationId xmlns:a16="http://schemas.microsoft.com/office/drawing/2014/main" id="{86704385-E534-B6F3-F0A6-D433C415AC6A}"/>
              </a:ext>
            </a:extLst>
          </p:cNvPr>
          <p:cNvSpPr/>
          <p:nvPr/>
        </p:nvSpPr>
        <p:spPr>
          <a:xfrm>
            <a:off x="8548381" y="1769437"/>
            <a:ext cx="270954" cy="2257256"/>
          </a:xfrm>
          <a:prstGeom prst="rect">
            <a:avLst/>
          </a:prstGeom>
          <a:noFill/>
          <a:ln w="3810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文本框 50">
            <a:extLst>
              <a:ext uri="{FF2B5EF4-FFF2-40B4-BE49-F238E27FC236}">
                <a16:creationId xmlns:a16="http://schemas.microsoft.com/office/drawing/2014/main" id="{A40857F9-A093-FE73-48FA-4F74A9360320}"/>
              </a:ext>
            </a:extLst>
          </p:cNvPr>
          <p:cNvSpPr txBox="1"/>
          <p:nvPr/>
        </p:nvSpPr>
        <p:spPr>
          <a:xfrm>
            <a:off x="7095301" y="2696598"/>
            <a:ext cx="846571"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搜索自动换源设置</a:t>
            </a:r>
          </a:p>
        </p:txBody>
      </p:sp>
      <p:cxnSp>
        <p:nvCxnSpPr>
          <p:cNvPr id="52" name="直接箭头连接符 51">
            <a:extLst>
              <a:ext uri="{FF2B5EF4-FFF2-40B4-BE49-F238E27FC236}">
                <a16:creationId xmlns:a16="http://schemas.microsoft.com/office/drawing/2014/main" id="{BD72975C-65CA-8218-5DC1-91427A7981EB}"/>
              </a:ext>
            </a:extLst>
          </p:cNvPr>
          <p:cNvCxnSpPr>
            <a:cxnSpLocks/>
            <a:stCxn id="51" idx="3"/>
          </p:cNvCxnSpPr>
          <p:nvPr/>
        </p:nvCxnSpPr>
        <p:spPr>
          <a:xfrm>
            <a:off x="7941872" y="2927431"/>
            <a:ext cx="407095" cy="3341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接箭头连接符 53">
            <a:extLst>
              <a:ext uri="{FF2B5EF4-FFF2-40B4-BE49-F238E27FC236}">
                <a16:creationId xmlns:a16="http://schemas.microsoft.com/office/drawing/2014/main" id="{A3AB3646-5DDA-E3EE-5B4F-6095EF0A08B1}"/>
              </a:ext>
            </a:extLst>
          </p:cNvPr>
          <p:cNvCxnSpPr>
            <a:cxnSpLocks/>
          </p:cNvCxnSpPr>
          <p:nvPr/>
        </p:nvCxnSpPr>
        <p:spPr>
          <a:xfrm flipH="1" flipV="1">
            <a:off x="8674323" y="2943731"/>
            <a:ext cx="515575" cy="3292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9458ECB7-25D4-BAAC-CD12-B9BA27FE03C9}"/>
              </a:ext>
            </a:extLst>
          </p:cNvPr>
          <p:cNvSpPr txBox="1"/>
          <p:nvPr/>
        </p:nvSpPr>
        <p:spPr>
          <a:xfrm>
            <a:off x="875909" y="801766"/>
            <a:ext cx="1415508" cy="861774"/>
          </a:xfrm>
          <a:prstGeom prst="rect">
            <a:avLst/>
          </a:prstGeom>
          <a:solidFill>
            <a:schemeClr val="bg2"/>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7.</a:t>
            </a:r>
            <a:r>
              <a:rPr lang="zh-CN" altLang="en-US" sz="1400" dirty="0">
                <a:latin typeface="宋体" panose="02010600030101010101" pitchFamily="2" charset="-122"/>
                <a:ea typeface="宋体" panose="02010600030101010101" pitchFamily="2" charset="-122"/>
              </a:rPr>
              <a:t>自动换源</a:t>
            </a:r>
            <a:endParaRPr lang="en-US" altLang="zh-CN" sz="14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7.1</a:t>
            </a:r>
            <a:r>
              <a:rPr lang="zh-CN" altLang="en-US" sz="1200" dirty="0">
                <a:latin typeface="宋体" panose="02010600030101010101" pitchFamily="2" charset="-122"/>
                <a:ea typeface="宋体" panose="02010600030101010101" pitchFamily="2" charset="-122"/>
              </a:rPr>
              <a:t>主页面设置</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点击主页左上角的按钮切换站点</a:t>
            </a:r>
          </a:p>
        </p:txBody>
      </p:sp>
      <p:pic>
        <p:nvPicPr>
          <p:cNvPr id="6" name="图片 5">
            <a:extLst>
              <a:ext uri="{FF2B5EF4-FFF2-40B4-BE49-F238E27FC236}">
                <a16:creationId xmlns:a16="http://schemas.microsoft.com/office/drawing/2014/main" id="{AFE3D602-F572-7AF6-EFE4-253751C70029}"/>
              </a:ext>
            </a:extLst>
          </p:cNvPr>
          <p:cNvPicPr>
            <a:picLocks noChangeAspect="1"/>
          </p:cNvPicPr>
          <p:nvPr/>
        </p:nvPicPr>
        <p:blipFill>
          <a:blip r:embed="rId4"/>
          <a:stretch>
            <a:fillRect/>
          </a:stretch>
        </p:blipFill>
        <p:spPr>
          <a:xfrm>
            <a:off x="2362620" y="930876"/>
            <a:ext cx="2812649" cy="4996248"/>
          </a:xfrm>
          <a:prstGeom prst="rect">
            <a:avLst/>
          </a:prstGeom>
        </p:spPr>
      </p:pic>
      <p:sp>
        <p:nvSpPr>
          <p:cNvPr id="8" name="文本框 7">
            <a:extLst>
              <a:ext uri="{FF2B5EF4-FFF2-40B4-BE49-F238E27FC236}">
                <a16:creationId xmlns:a16="http://schemas.microsoft.com/office/drawing/2014/main" id="{AB50B018-0ABE-D51E-2F82-1079F0A76DDB}"/>
              </a:ext>
            </a:extLst>
          </p:cNvPr>
          <p:cNvSpPr txBox="1"/>
          <p:nvPr/>
        </p:nvSpPr>
        <p:spPr>
          <a:xfrm>
            <a:off x="664000" y="2292076"/>
            <a:ext cx="1920032"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参与自动换源的站点，点击关闭</a:t>
            </a:r>
          </a:p>
        </p:txBody>
      </p:sp>
      <p:sp>
        <p:nvSpPr>
          <p:cNvPr id="9" name="文本框 8">
            <a:extLst>
              <a:ext uri="{FF2B5EF4-FFF2-40B4-BE49-F238E27FC236}">
                <a16:creationId xmlns:a16="http://schemas.microsoft.com/office/drawing/2014/main" id="{5BB0CF31-F974-2EC8-2370-6F91E8D77534}"/>
              </a:ext>
            </a:extLst>
          </p:cNvPr>
          <p:cNvSpPr txBox="1"/>
          <p:nvPr/>
        </p:nvSpPr>
        <p:spPr>
          <a:xfrm>
            <a:off x="654983" y="2868750"/>
            <a:ext cx="1929049"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不参与自动换源的站点</a:t>
            </a:r>
            <a:endParaRPr lang="en-US" altLang="zh-CN" sz="1200" dirty="0">
              <a:latin typeface="宋体" panose="02010600030101010101" pitchFamily="2" charset="-122"/>
              <a:ea typeface="宋体" panose="02010600030101010101" pitchFamily="2" charset="-122"/>
            </a:endParaRPr>
          </a:p>
        </p:txBody>
      </p:sp>
      <p:cxnSp>
        <p:nvCxnSpPr>
          <p:cNvPr id="10" name="直接箭头连接符 9">
            <a:extLst>
              <a:ext uri="{FF2B5EF4-FFF2-40B4-BE49-F238E27FC236}">
                <a16:creationId xmlns:a16="http://schemas.microsoft.com/office/drawing/2014/main" id="{609611E9-6C4D-646A-44E8-23977F64615B}"/>
              </a:ext>
            </a:extLst>
          </p:cNvPr>
          <p:cNvCxnSpPr>
            <a:cxnSpLocks/>
          </p:cNvCxnSpPr>
          <p:nvPr/>
        </p:nvCxnSpPr>
        <p:spPr>
          <a:xfrm flipH="1" flipV="1">
            <a:off x="8859824" y="2487119"/>
            <a:ext cx="515575" cy="3292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EC631545-267C-2D21-447E-0A847D9015C0}"/>
              </a:ext>
            </a:extLst>
          </p:cNvPr>
          <p:cNvCxnSpPr>
            <a:cxnSpLocks/>
            <a:stCxn id="9" idx="3"/>
          </p:cNvCxnSpPr>
          <p:nvPr/>
        </p:nvCxnSpPr>
        <p:spPr>
          <a:xfrm flipV="1">
            <a:off x="2584032" y="2868713"/>
            <a:ext cx="1885863" cy="1385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a:extLst>
              <a:ext uri="{FF2B5EF4-FFF2-40B4-BE49-F238E27FC236}">
                <a16:creationId xmlns:a16="http://schemas.microsoft.com/office/drawing/2014/main" id="{DEE7C5ED-25A9-1B2D-5463-09F87A8ECF59}"/>
              </a:ext>
            </a:extLst>
          </p:cNvPr>
          <p:cNvCxnSpPr>
            <a:cxnSpLocks/>
          </p:cNvCxnSpPr>
          <p:nvPr/>
        </p:nvCxnSpPr>
        <p:spPr>
          <a:xfrm>
            <a:off x="2597580" y="2522908"/>
            <a:ext cx="1945106" cy="941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0AB6F0E9-A1E6-EE09-B68A-72FCEC5B4776}"/>
              </a:ext>
            </a:extLst>
          </p:cNvPr>
          <p:cNvSpPr txBox="1"/>
          <p:nvPr/>
        </p:nvSpPr>
        <p:spPr>
          <a:xfrm>
            <a:off x="6059637" y="699446"/>
            <a:ext cx="2852988" cy="646331"/>
          </a:xfrm>
          <a:prstGeom prst="rect">
            <a:avLst/>
          </a:prstGeom>
          <a:solidFill>
            <a:srgbClr val="FFFF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7.2</a:t>
            </a:r>
            <a:r>
              <a:rPr lang="zh-CN" altLang="en-US" sz="1200" dirty="0">
                <a:latin typeface="宋体" panose="02010600030101010101" pitchFamily="2" charset="-122"/>
                <a:ea typeface="宋体" panose="02010600030101010101" pitchFamily="2" charset="-122"/>
              </a:rPr>
              <a:t>设置页面设置</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点击主页右下上角的设置按钮。设置页面点击“点播”右侧的小房子</a:t>
            </a:r>
          </a:p>
        </p:txBody>
      </p:sp>
      <p:sp>
        <p:nvSpPr>
          <p:cNvPr id="19" name="文本框 18">
            <a:extLst>
              <a:ext uri="{FF2B5EF4-FFF2-40B4-BE49-F238E27FC236}">
                <a16:creationId xmlns:a16="http://schemas.microsoft.com/office/drawing/2014/main" id="{1F07748C-CEE9-5219-8F01-1901EAC6D469}"/>
              </a:ext>
            </a:extLst>
          </p:cNvPr>
          <p:cNvSpPr txBox="1"/>
          <p:nvPr/>
        </p:nvSpPr>
        <p:spPr>
          <a:xfrm>
            <a:off x="5444625" y="4443899"/>
            <a:ext cx="1089051" cy="1569660"/>
          </a:xfrm>
          <a:prstGeom prst="rect">
            <a:avLst/>
          </a:prstGeom>
          <a:solidFill>
            <a:srgbClr val="FFFF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7.3</a:t>
            </a:r>
            <a:r>
              <a:rPr lang="zh-CN" altLang="en-US" sz="1200" dirty="0">
                <a:latin typeface="宋体" panose="02010600030101010101" pitchFamily="2" charset="-122"/>
                <a:ea typeface="宋体" panose="02010600030101010101" pitchFamily="2" charset="-122"/>
              </a:rPr>
              <a:t>设置页面设置直播</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点击主页右下上角的设置按钮。设置页面点击“直播”右侧的小房子</a:t>
            </a:r>
          </a:p>
        </p:txBody>
      </p:sp>
      <p:sp>
        <p:nvSpPr>
          <p:cNvPr id="3" name="灯片编号占位符 1">
            <a:extLst>
              <a:ext uri="{FF2B5EF4-FFF2-40B4-BE49-F238E27FC236}">
                <a16:creationId xmlns:a16="http://schemas.microsoft.com/office/drawing/2014/main" id="{B93C6F1F-BCE5-3974-C917-7009FCE7F6BB}"/>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39</a:t>
            </a:fld>
            <a:endParaRPr lang="zh-CN" altLang="en-US" dirty="0"/>
          </a:p>
        </p:txBody>
      </p:sp>
    </p:spTree>
    <p:extLst>
      <p:ext uri="{BB962C8B-B14F-4D97-AF65-F5344CB8AC3E}">
        <p14:creationId xmlns:p14="http://schemas.microsoft.com/office/powerpoint/2010/main" val="182442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85335-CD0E-7AEC-ADFA-7905384E47EA}"/>
            </a:ext>
          </a:extLst>
        </p:cNvPr>
        <p:cNvGrpSpPr/>
        <p:nvPr/>
      </p:nvGrpSpPr>
      <p:grpSpPr>
        <a:xfrm>
          <a:off x="0" y="0"/>
          <a:ext cx="0" cy="0"/>
          <a:chOff x="0" y="0"/>
          <a:chExt cx="0" cy="0"/>
        </a:xfrm>
      </p:grpSpPr>
      <p:pic>
        <p:nvPicPr>
          <p:cNvPr id="9" name="图片 8">
            <a:extLst>
              <a:ext uri="{FF2B5EF4-FFF2-40B4-BE49-F238E27FC236}">
                <a16:creationId xmlns:a16="http://schemas.microsoft.com/office/drawing/2014/main" id="{39AFBE12-B605-395D-E84D-5FD1DDDFB26F}"/>
              </a:ext>
            </a:extLst>
          </p:cNvPr>
          <p:cNvPicPr>
            <a:picLocks noChangeAspect="1"/>
          </p:cNvPicPr>
          <p:nvPr/>
        </p:nvPicPr>
        <p:blipFill>
          <a:blip r:embed="rId3"/>
          <a:stretch>
            <a:fillRect/>
          </a:stretch>
        </p:blipFill>
        <p:spPr>
          <a:xfrm>
            <a:off x="5738602" y="1692883"/>
            <a:ext cx="5799145" cy="2335628"/>
          </a:xfrm>
          <a:prstGeom prst="rect">
            <a:avLst/>
          </a:prstGeom>
        </p:spPr>
      </p:pic>
      <p:pic>
        <p:nvPicPr>
          <p:cNvPr id="6" name="图片 5">
            <a:extLst>
              <a:ext uri="{FF2B5EF4-FFF2-40B4-BE49-F238E27FC236}">
                <a16:creationId xmlns:a16="http://schemas.microsoft.com/office/drawing/2014/main" id="{55F1DDC7-3137-1925-271C-BDB97D3240F4}"/>
              </a:ext>
            </a:extLst>
          </p:cNvPr>
          <p:cNvPicPr>
            <a:picLocks noChangeAspect="1"/>
          </p:cNvPicPr>
          <p:nvPr/>
        </p:nvPicPr>
        <p:blipFill>
          <a:blip r:embed="rId4"/>
          <a:stretch>
            <a:fillRect/>
          </a:stretch>
        </p:blipFill>
        <p:spPr>
          <a:xfrm>
            <a:off x="838200" y="5341895"/>
            <a:ext cx="4244345" cy="1082602"/>
          </a:xfrm>
          <a:prstGeom prst="rect">
            <a:avLst/>
          </a:prstGeom>
        </p:spPr>
      </p:pic>
      <p:sp>
        <p:nvSpPr>
          <p:cNvPr id="19" name="标题 18">
            <a:extLst>
              <a:ext uri="{FF2B5EF4-FFF2-40B4-BE49-F238E27FC236}">
                <a16:creationId xmlns:a16="http://schemas.microsoft.com/office/drawing/2014/main" id="{AE61B507-3F35-F93E-4209-994FB2492622}"/>
              </a:ext>
            </a:extLst>
          </p:cNvPr>
          <p:cNvSpPr>
            <a:spLocks noGrp="1"/>
          </p:cNvSpPr>
          <p:nvPr>
            <p:ph type="title"/>
          </p:nvPr>
        </p:nvSpPr>
        <p:spPr/>
        <p:txBody>
          <a:bodyPr/>
          <a:lstStyle/>
          <a:p>
            <a:r>
              <a:rPr lang="en-US" altLang="zh-CN" dirty="0"/>
              <a:t>2.4.1</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 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2</a:t>
            </a:r>
            <a:endParaRPr lang="zh-CN" altLang="en-US" dirty="0"/>
          </a:p>
        </p:txBody>
      </p:sp>
      <p:sp>
        <p:nvSpPr>
          <p:cNvPr id="3" name="灯片编号占位符 1">
            <a:extLst>
              <a:ext uri="{FF2B5EF4-FFF2-40B4-BE49-F238E27FC236}">
                <a16:creationId xmlns:a16="http://schemas.microsoft.com/office/drawing/2014/main" id="{2355C79A-E9E7-FF02-460E-400A150A0EF1}"/>
              </a:ext>
            </a:extLst>
          </p:cNvPr>
          <p:cNvSpPr>
            <a:spLocks noGrp="1"/>
          </p:cNvSpPr>
          <p:nvPr>
            <p:ph type="sldNum" sz="quarter" idx="12"/>
          </p:nvPr>
        </p:nvSpPr>
        <p:spPr/>
        <p:txBody>
          <a:bodyPr/>
          <a:lstStyle/>
          <a:p>
            <a:fld id="{5BF9D9AA-3BE9-485F-BD69-CFC09F7DF03E}" type="slidenum">
              <a:rPr lang="zh-CN" altLang="en-US" smtClean="0"/>
              <a:t>4</a:t>
            </a:fld>
            <a:endParaRPr lang="zh-CN" altLang="en-US" dirty="0"/>
          </a:p>
        </p:txBody>
      </p:sp>
      <p:sp>
        <p:nvSpPr>
          <p:cNvPr id="11" name="文本框 10">
            <a:extLst>
              <a:ext uri="{FF2B5EF4-FFF2-40B4-BE49-F238E27FC236}">
                <a16:creationId xmlns:a16="http://schemas.microsoft.com/office/drawing/2014/main" id="{007091C5-45FA-506B-9C2B-5EF619B86776}"/>
              </a:ext>
            </a:extLst>
          </p:cNvPr>
          <p:cNvSpPr txBox="1"/>
          <p:nvPr/>
        </p:nvSpPr>
        <p:spPr>
          <a:xfrm>
            <a:off x="756661" y="4769284"/>
            <a:ext cx="4029353" cy="677108"/>
          </a:xfrm>
          <a:prstGeom prst="rect">
            <a:avLst/>
          </a:prstGeom>
          <a:solidFill>
            <a:schemeClr val="bg2"/>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1.</a:t>
            </a:r>
            <a:r>
              <a:rPr lang="zh-CN" altLang="en-US" sz="1400" dirty="0">
                <a:latin typeface="宋体" panose="02010600030101010101" pitchFamily="2" charset="-122"/>
                <a:ea typeface="宋体" panose="02010600030101010101" pitchFamily="2" charset="-122"/>
              </a:rPr>
              <a:t>添加接口</a:t>
            </a:r>
            <a:endParaRPr lang="en-US" altLang="zh-CN" sz="14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点击软件右上角（部分软件在顶部中间或其它位置）小齿轮“设置按钮”</a:t>
            </a:r>
          </a:p>
        </p:txBody>
      </p:sp>
      <p:sp>
        <p:nvSpPr>
          <p:cNvPr id="15" name="文本框 14">
            <a:extLst>
              <a:ext uri="{FF2B5EF4-FFF2-40B4-BE49-F238E27FC236}">
                <a16:creationId xmlns:a16="http://schemas.microsoft.com/office/drawing/2014/main" id="{EF4F8087-686B-174E-954D-E3DF9AD39B4F}"/>
              </a:ext>
            </a:extLst>
          </p:cNvPr>
          <p:cNvSpPr txBox="1"/>
          <p:nvPr/>
        </p:nvSpPr>
        <p:spPr>
          <a:xfrm>
            <a:off x="5971059" y="557416"/>
            <a:ext cx="4233585" cy="646331"/>
          </a:xfrm>
          <a:prstGeom prst="rect">
            <a:avLst/>
          </a:prstGeom>
          <a:no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1.2</a:t>
            </a:r>
            <a:r>
              <a:rPr lang="zh-CN" altLang="en-US" sz="1200" dirty="0">
                <a:latin typeface="宋体" panose="02010600030101010101" pitchFamily="2" charset="-122"/>
                <a:ea typeface="宋体" panose="02010600030101010101" pitchFamily="2" charset="-122"/>
              </a:rPr>
              <a:t>点击“配置地址”，弹出配置窗口</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填入地址</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点击确定“直播”、“壁纸”如果需要填入地址相同的办法。小房子右侧查看和管理历史记录。</a:t>
            </a:r>
          </a:p>
        </p:txBody>
      </p:sp>
      <p:cxnSp>
        <p:nvCxnSpPr>
          <p:cNvPr id="17" name="直接箭头连接符 16">
            <a:extLst>
              <a:ext uri="{FF2B5EF4-FFF2-40B4-BE49-F238E27FC236}">
                <a16:creationId xmlns:a16="http://schemas.microsoft.com/office/drawing/2014/main" id="{0B080527-BC94-7F48-B2AA-D9EC7EE81056}"/>
              </a:ext>
            </a:extLst>
          </p:cNvPr>
          <p:cNvCxnSpPr>
            <a:cxnSpLocks/>
          </p:cNvCxnSpPr>
          <p:nvPr/>
        </p:nvCxnSpPr>
        <p:spPr>
          <a:xfrm>
            <a:off x="9897646" y="1203747"/>
            <a:ext cx="0" cy="8641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CA4184E7-5984-6B22-AF13-15351FE97E11}"/>
              </a:ext>
            </a:extLst>
          </p:cNvPr>
          <p:cNvSpPr txBox="1"/>
          <p:nvPr/>
        </p:nvSpPr>
        <p:spPr>
          <a:xfrm>
            <a:off x="9632491" y="4176870"/>
            <a:ext cx="1862734" cy="461665"/>
          </a:xfrm>
          <a:prstGeom prst="rect">
            <a:avLst/>
          </a:prstGeom>
          <a:solidFill>
            <a:srgbClr val="FFC000"/>
          </a:solidFill>
          <a:ln w="28575">
            <a:solidFill>
              <a:schemeClr val="tx1"/>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IP</a:t>
            </a:r>
            <a:r>
              <a:rPr lang="zh-CN" altLang="en-US" sz="1200" dirty="0">
                <a:latin typeface="宋体" panose="02010600030101010101" pitchFamily="2" charset="-122"/>
                <a:ea typeface="宋体" panose="02010600030101010101" pitchFamily="2" charset="-122"/>
              </a:rPr>
              <a:t>地址，类似：</a:t>
            </a:r>
            <a:r>
              <a:rPr lang="en-US" altLang="zh-CN" sz="1200" dirty="0">
                <a:latin typeface="宋体" panose="02010600030101010101" pitchFamily="2" charset="-122"/>
                <a:ea typeface="宋体" panose="02010600030101010101" pitchFamily="2" charset="-122"/>
              </a:rPr>
              <a:t>192.168.0.101:9979</a:t>
            </a:r>
            <a:endParaRPr lang="zh-CN" altLang="en-US" sz="1200" dirty="0">
              <a:latin typeface="宋体" panose="02010600030101010101" pitchFamily="2" charset="-122"/>
              <a:ea typeface="宋体" panose="02010600030101010101" pitchFamily="2" charset="-122"/>
            </a:endParaRPr>
          </a:p>
        </p:txBody>
      </p:sp>
      <p:sp>
        <p:nvSpPr>
          <p:cNvPr id="20" name="文本框 19">
            <a:extLst>
              <a:ext uri="{FF2B5EF4-FFF2-40B4-BE49-F238E27FC236}">
                <a16:creationId xmlns:a16="http://schemas.microsoft.com/office/drawing/2014/main" id="{45E1213D-3320-D33A-4AC5-FCDBCC51563A}"/>
              </a:ext>
            </a:extLst>
          </p:cNvPr>
          <p:cNvSpPr txBox="1"/>
          <p:nvPr/>
        </p:nvSpPr>
        <p:spPr>
          <a:xfrm>
            <a:off x="5835342" y="3003564"/>
            <a:ext cx="1092918" cy="954107"/>
          </a:xfrm>
          <a:prstGeom prst="rect">
            <a:avLst/>
          </a:prstGeom>
          <a:solidFill>
            <a:srgbClr val="FFC000"/>
          </a:solidFill>
          <a:ln w="28575">
            <a:solidFill>
              <a:schemeClr val="tx1"/>
            </a:solidFill>
          </a:ln>
        </p:spPr>
        <p:txBody>
          <a:bodyPr wrap="square" rtlCol="0">
            <a:spAutoFit/>
          </a:bodyPr>
          <a:lstStyle/>
          <a:p>
            <a:r>
              <a:rPr lang="zh-CN" altLang="en-US" sz="1400" dirty="0">
                <a:latin typeface="宋体" panose="02010600030101010101" pitchFamily="2" charset="-122"/>
                <a:ea typeface="宋体" panose="02010600030101010101" pitchFamily="2" charset="-122"/>
              </a:rPr>
              <a:t>二维码，手机浏览器扫描即可进入管理页面</a:t>
            </a:r>
          </a:p>
        </p:txBody>
      </p:sp>
      <p:sp>
        <p:nvSpPr>
          <p:cNvPr id="25" name="文本框 24">
            <a:extLst>
              <a:ext uri="{FF2B5EF4-FFF2-40B4-BE49-F238E27FC236}">
                <a16:creationId xmlns:a16="http://schemas.microsoft.com/office/drawing/2014/main" id="{47DF5457-1124-BF45-FE0F-F93F85FCE23E}"/>
              </a:ext>
            </a:extLst>
          </p:cNvPr>
          <p:cNvSpPr txBox="1"/>
          <p:nvPr/>
        </p:nvSpPr>
        <p:spPr>
          <a:xfrm>
            <a:off x="5726004" y="4787355"/>
            <a:ext cx="5301072" cy="1200329"/>
          </a:xfrm>
          <a:prstGeom prst="rect">
            <a:avLst/>
          </a:prstGeom>
          <a:no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1.3</a:t>
            </a:r>
            <a:r>
              <a:rPr lang="zh-CN" altLang="en-US" sz="1200" dirty="0">
                <a:latin typeface="宋体" panose="02010600030101010101" pitchFamily="2" charset="-122"/>
                <a:ea typeface="宋体" panose="02010600030101010101" pitchFamily="2" charset="-122"/>
              </a:rPr>
              <a:t>“点播”的弹出窗口填入接口地址</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填入后点击确定，返回主页面，等待接口文件下载。接口无效会有提示。</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直接填写：使用遥控填写；模拟器直接复制或者填写</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网页推送：在的浏览器上填入</a:t>
            </a:r>
            <a:r>
              <a:rPr lang="en-US" altLang="zh-CN" sz="1200" dirty="0">
                <a:latin typeface="宋体" panose="02010600030101010101" pitchFamily="2" charset="-122"/>
                <a:ea typeface="宋体" panose="02010600030101010101" pitchFamily="2" charset="-122"/>
              </a:rPr>
              <a:t>IP</a:t>
            </a:r>
            <a:r>
              <a:rPr lang="zh-CN" altLang="en-US" sz="1200" dirty="0">
                <a:latin typeface="宋体" panose="02010600030101010101" pitchFamily="2" charset="-122"/>
                <a:ea typeface="宋体" panose="02010600030101010101" pitchFamily="2" charset="-122"/>
              </a:rPr>
              <a:t>地址和端口，使用网页管理器推送。手机平板可以用浏览器直接扫二维码推送网址。</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下一页内容有接口推送的方法</a:t>
            </a:r>
          </a:p>
        </p:txBody>
      </p:sp>
      <p:sp>
        <p:nvSpPr>
          <p:cNvPr id="29" name="文本框 28">
            <a:extLst>
              <a:ext uri="{FF2B5EF4-FFF2-40B4-BE49-F238E27FC236}">
                <a16:creationId xmlns:a16="http://schemas.microsoft.com/office/drawing/2014/main" id="{F8C11499-740F-DA36-5818-790326D5634F}"/>
              </a:ext>
            </a:extLst>
          </p:cNvPr>
          <p:cNvSpPr txBox="1"/>
          <p:nvPr/>
        </p:nvSpPr>
        <p:spPr>
          <a:xfrm>
            <a:off x="10419242" y="716420"/>
            <a:ext cx="1118505" cy="461665"/>
          </a:xfrm>
          <a:prstGeom prst="rect">
            <a:avLst/>
          </a:prstGeom>
          <a:solidFill>
            <a:srgbClr val="FFC000"/>
          </a:solidFill>
          <a:ln w="28575">
            <a:solidFill>
              <a:schemeClr val="tx1"/>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切换和管理已经填入的接口</a:t>
            </a:r>
          </a:p>
        </p:txBody>
      </p:sp>
      <p:cxnSp>
        <p:nvCxnSpPr>
          <p:cNvPr id="30" name="直接箭头连接符 29">
            <a:extLst>
              <a:ext uri="{FF2B5EF4-FFF2-40B4-BE49-F238E27FC236}">
                <a16:creationId xmlns:a16="http://schemas.microsoft.com/office/drawing/2014/main" id="{9CF85356-A2AB-4A60-5A3D-D590FC49E4DA}"/>
              </a:ext>
            </a:extLst>
          </p:cNvPr>
          <p:cNvCxnSpPr>
            <a:cxnSpLocks/>
          </p:cNvCxnSpPr>
          <p:nvPr/>
        </p:nvCxnSpPr>
        <p:spPr>
          <a:xfrm flipH="1" flipV="1">
            <a:off x="9862958" y="3312080"/>
            <a:ext cx="556284" cy="8647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84C89BF4-E19A-0008-6B47-EA3B2AC58733}"/>
              </a:ext>
            </a:extLst>
          </p:cNvPr>
          <p:cNvCxnSpPr>
            <a:cxnSpLocks/>
          </p:cNvCxnSpPr>
          <p:nvPr/>
        </p:nvCxnSpPr>
        <p:spPr>
          <a:xfrm>
            <a:off x="4350835" y="5446392"/>
            <a:ext cx="0" cy="3629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0E1C6E6C-1B1F-D3BB-98E3-BD8CE44BAA13}"/>
              </a:ext>
            </a:extLst>
          </p:cNvPr>
          <p:cNvSpPr txBox="1"/>
          <p:nvPr/>
        </p:nvSpPr>
        <p:spPr>
          <a:xfrm>
            <a:off x="5680862" y="4118876"/>
            <a:ext cx="2447462" cy="461665"/>
          </a:xfrm>
          <a:prstGeom prst="rect">
            <a:avLst/>
          </a:prstGeom>
          <a:solidFill>
            <a:srgbClr val="FFC000"/>
          </a:solidFill>
          <a:ln w="28575">
            <a:solidFill>
              <a:schemeClr val="tx1"/>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获取存储权限可以访问本地文件</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授权之后此项消失。</a:t>
            </a:r>
          </a:p>
        </p:txBody>
      </p:sp>
      <p:cxnSp>
        <p:nvCxnSpPr>
          <p:cNvPr id="36" name="直接箭头连接符 35">
            <a:extLst>
              <a:ext uri="{FF2B5EF4-FFF2-40B4-BE49-F238E27FC236}">
                <a16:creationId xmlns:a16="http://schemas.microsoft.com/office/drawing/2014/main" id="{746A3CFC-8656-DB73-6BA1-1F276A9031CA}"/>
              </a:ext>
            </a:extLst>
          </p:cNvPr>
          <p:cNvCxnSpPr>
            <a:cxnSpLocks/>
          </p:cNvCxnSpPr>
          <p:nvPr/>
        </p:nvCxnSpPr>
        <p:spPr>
          <a:xfrm>
            <a:off x="11285875" y="1178985"/>
            <a:ext cx="0" cy="69268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8BD44674-E788-661A-6003-408E44097402}"/>
              </a:ext>
            </a:extLst>
          </p:cNvPr>
          <p:cNvSpPr txBox="1"/>
          <p:nvPr/>
        </p:nvSpPr>
        <p:spPr>
          <a:xfrm>
            <a:off x="6486870" y="1871671"/>
            <a:ext cx="3158898" cy="276999"/>
          </a:xfrm>
          <a:prstGeom prst="rect">
            <a:avLst/>
          </a:prstGeom>
          <a:solidFill>
            <a:srgbClr val="FFC000"/>
          </a:solidFill>
          <a:ln w="28575">
            <a:solidFill>
              <a:schemeClr val="tx1"/>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接口地址（一般自带直播地址和壁纸地址）</a:t>
            </a:r>
          </a:p>
        </p:txBody>
      </p:sp>
      <p:cxnSp>
        <p:nvCxnSpPr>
          <p:cNvPr id="12" name="直接箭头连接符 11">
            <a:extLst>
              <a:ext uri="{FF2B5EF4-FFF2-40B4-BE49-F238E27FC236}">
                <a16:creationId xmlns:a16="http://schemas.microsoft.com/office/drawing/2014/main" id="{09BB3BC2-391D-E150-2FFC-0C9E3F8056BF}"/>
              </a:ext>
            </a:extLst>
          </p:cNvPr>
          <p:cNvCxnSpPr>
            <a:cxnSpLocks/>
          </p:cNvCxnSpPr>
          <p:nvPr/>
        </p:nvCxnSpPr>
        <p:spPr>
          <a:xfrm flipV="1">
            <a:off x="8124871" y="3925925"/>
            <a:ext cx="459330" cy="2202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0D50D195-FAF1-7DAA-6A18-A6D1E6F63830}"/>
              </a:ext>
            </a:extLst>
          </p:cNvPr>
          <p:cNvSpPr txBox="1"/>
          <p:nvPr/>
        </p:nvSpPr>
        <p:spPr>
          <a:xfrm>
            <a:off x="6481173" y="2177299"/>
            <a:ext cx="3710761" cy="276999"/>
          </a:xfrm>
          <a:prstGeom prst="rect">
            <a:avLst/>
          </a:prstGeom>
          <a:solidFill>
            <a:srgbClr val="FFC000"/>
          </a:solidFill>
          <a:ln w="28575">
            <a:solidFill>
              <a:schemeClr val="tx1"/>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直播接口，切换接口直接自动切换直播接口</a:t>
            </a:r>
          </a:p>
        </p:txBody>
      </p:sp>
      <p:sp>
        <p:nvSpPr>
          <p:cNvPr id="16" name="文本框 15">
            <a:extLst>
              <a:ext uri="{FF2B5EF4-FFF2-40B4-BE49-F238E27FC236}">
                <a16:creationId xmlns:a16="http://schemas.microsoft.com/office/drawing/2014/main" id="{643A4B6B-F42B-9C67-8638-90205E6179E1}"/>
              </a:ext>
            </a:extLst>
          </p:cNvPr>
          <p:cNvSpPr txBox="1"/>
          <p:nvPr/>
        </p:nvSpPr>
        <p:spPr>
          <a:xfrm>
            <a:off x="6436981" y="2479994"/>
            <a:ext cx="3754953" cy="276999"/>
          </a:xfrm>
          <a:prstGeom prst="rect">
            <a:avLst/>
          </a:prstGeom>
          <a:solidFill>
            <a:srgbClr val="FFC000"/>
          </a:solidFill>
          <a:ln w="28575">
            <a:solidFill>
              <a:schemeClr val="tx1"/>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壁纸接口，切换接口直接自动切换壁纸接口</a:t>
            </a:r>
          </a:p>
        </p:txBody>
      </p:sp>
      <p:cxnSp>
        <p:nvCxnSpPr>
          <p:cNvPr id="23" name="直接箭头连接符 22">
            <a:extLst>
              <a:ext uri="{FF2B5EF4-FFF2-40B4-BE49-F238E27FC236}">
                <a16:creationId xmlns:a16="http://schemas.microsoft.com/office/drawing/2014/main" id="{9537A7D3-A0DF-053B-B503-598B84D4EB15}"/>
              </a:ext>
            </a:extLst>
          </p:cNvPr>
          <p:cNvCxnSpPr>
            <a:cxnSpLocks/>
            <a:stCxn id="20" idx="3"/>
          </p:cNvCxnSpPr>
          <p:nvPr/>
        </p:nvCxnSpPr>
        <p:spPr>
          <a:xfrm flipV="1">
            <a:off x="6928260" y="3370138"/>
            <a:ext cx="656748" cy="1104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45AB3190-E453-474F-C07F-046436C71A8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 </a:t>
            </a:r>
            <a:r>
              <a:rPr lang="en-US" altLang="zh-CN" sz="1200" dirty="0">
                <a:latin typeface="宋体" panose="02010600030101010101" pitchFamily="2" charset="-122"/>
                <a:ea typeface="宋体" panose="02010600030101010101" pitchFamily="2" charset="-122"/>
              </a:rPr>
              <a:t>FongMi 2.3.0</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2" name="文本框 1">
            <a:extLst>
              <a:ext uri="{FF2B5EF4-FFF2-40B4-BE49-F238E27FC236}">
                <a16:creationId xmlns:a16="http://schemas.microsoft.com/office/drawing/2014/main" id="{803CC0AA-12BB-D184-5B01-8B56C59F28F7}"/>
              </a:ext>
            </a:extLst>
          </p:cNvPr>
          <p:cNvSpPr txBox="1"/>
          <p:nvPr/>
        </p:nvSpPr>
        <p:spPr>
          <a:xfrm>
            <a:off x="473006" y="855361"/>
            <a:ext cx="5071802" cy="3416320"/>
          </a:xfrm>
          <a:prstGeom prst="rect">
            <a:avLst/>
          </a:prstGeom>
          <a:noFill/>
        </p:spPr>
        <p:txBody>
          <a:bodyPr wrap="square">
            <a:spAutoFit/>
          </a:bodyPr>
          <a:lstStyle/>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常用下载渠道</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b="0" dirty="0">
                <a:latin typeface="宋体" panose="02010600030101010101" pitchFamily="2" charset="-122"/>
                <a:ea typeface="宋体" panose="02010600030101010101" pitchFamily="2" charset="-122"/>
              </a:rPr>
              <a:t>微信公众号</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肥猫宝贝，回复</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fm</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200" b="0" dirty="0">
                <a:latin typeface="宋体" panose="02010600030101010101" pitchFamily="2" charset="-122"/>
                <a:ea typeface="宋体" panose="02010600030101010101" pitchFamily="2" charset="-122"/>
              </a:rPr>
              <a:t>QQ</a:t>
            </a:r>
            <a:r>
              <a:rPr lang="zh-CN" altLang="en-US" sz="1200" b="0" dirty="0">
                <a:latin typeface="宋体" panose="02010600030101010101" pitchFamily="2" charset="-122"/>
                <a:ea typeface="宋体" panose="02010600030101010101" pitchFamily="2" charset="-122"/>
              </a:rPr>
              <a:t>频道影</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肥猫宝贝</a:t>
            </a:r>
            <a:r>
              <a:rPr lang="zh-CN" altLang="en-US" sz="1200" dirty="0">
                <a:latin typeface="宋体" panose="02010600030101010101" pitchFamily="2" charset="-122"/>
                <a:ea typeface="宋体" panose="02010600030101010101" pitchFamily="2" charset="-122"/>
              </a:rPr>
              <a:t>也算是官方渠道，有大量的教程和技术讨论</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影视仓库下载地址</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Ctrl+F</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搜索：</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hlinkClick r:id="rId5"/>
              </a:rPr>
              <a:t>http://www.wmdz.com/tvbox1.html</a:t>
            </a:r>
            <a:endParaRPr lang="en-US" altLang="zh-CN"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一般各种网站和公众号分享的资源里面都有这个基础版本。</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Fongmi</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内置版</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hlinkClick r:id="rId6"/>
              </a:rPr>
              <a:t>http://www.wmdz.com/tvboxFM.html</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a:t>
            </a: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有一个用的比较多的衍生版是</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521.</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其中手机版有小说阅读功能，自带一个在线小源库。</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在内置版中，纯小白算是官方的内置版，使用的是安卓</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4.x</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的</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TV</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版，内置的是奇奇的本地包。目的是为了不怎么懂的人使用。</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同样在肥猫宝贝 影视仓库等地方都有下载。</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影视仓的作者安卓哥开发也在</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Fongmi</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的相关联系组织内，相关的开发者交流非常积极，很多功能都在积极借鉴。</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教程参考</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hlinkClick r:id="rId7"/>
              </a:rPr>
              <a:t>https://pd.qq.com/s/4s4xy2ewq</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p:txBody>
      </p:sp>
      <p:sp>
        <p:nvSpPr>
          <p:cNvPr id="4" name="文本框 3">
            <a:extLst>
              <a:ext uri="{FF2B5EF4-FFF2-40B4-BE49-F238E27FC236}">
                <a16:creationId xmlns:a16="http://schemas.microsoft.com/office/drawing/2014/main" id="{7BAC7889-E58A-6BD3-2006-BA9982C5B36F}"/>
              </a:ext>
            </a:extLst>
          </p:cNvPr>
          <p:cNvSpPr txBox="1"/>
          <p:nvPr/>
        </p:nvSpPr>
        <p:spPr>
          <a:xfrm>
            <a:off x="511669" y="4161818"/>
            <a:ext cx="5169193" cy="523220"/>
          </a:xfrm>
          <a:prstGeom prst="rect">
            <a:avLst/>
          </a:prstGeom>
          <a:noFill/>
          <a:ln>
            <a:noFill/>
          </a:ln>
        </p:spPr>
        <p:txBody>
          <a:bodyPr wrap="square" rtlCol="0">
            <a:spAutoFit/>
          </a:bodyPr>
          <a:lstStyle/>
          <a:p>
            <a:r>
              <a:rPr lang="zh-CN" altLang="en-US" sz="1400" dirty="0">
                <a:solidFill>
                  <a:srgbClr val="FF0000"/>
                </a:solidFill>
                <a:latin typeface="宋体" panose="02010600030101010101" pitchFamily="2" charset="-122"/>
                <a:ea typeface="宋体" panose="02010600030101010101" pitchFamily="2" charset="-122"/>
              </a:rPr>
              <a:t>软件只支持单线路</a:t>
            </a:r>
            <a:r>
              <a:rPr lang="en-US" altLang="zh-CN" sz="1400" dirty="0">
                <a:solidFill>
                  <a:srgbClr val="FF0000"/>
                </a:solidFill>
                <a:latin typeface="宋体" panose="02010600030101010101" pitchFamily="2" charset="-122"/>
                <a:ea typeface="宋体" panose="02010600030101010101" pitchFamily="2" charset="-122"/>
              </a:rPr>
              <a:t>/</a:t>
            </a:r>
            <a:r>
              <a:rPr lang="zh-CN" altLang="en-US" sz="1400" dirty="0">
                <a:solidFill>
                  <a:srgbClr val="FF0000"/>
                </a:solidFill>
                <a:latin typeface="宋体" panose="02010600030101010101" pitchFamily="2" charset="-122"/>
                <a:ea typeface="宋体" panose="02010600030101010101" pitchFamily="2" charset="-122"/>
              </a:rPr>
              <a:t>多线路，输入多仓库源无效</a:t>
            </a:r>
            <a:endParaRPr lang="en-US" altLang="zh-CN" sz="1400" dirty="0">
              <a:solidFill>
                <a:srgbClr val="FF0000"/>
              </a:solidFill>
              <a:latin typeface="宋体" panose="02010600030101010101" pitchFamily="2" charset="-122"/>
              <a:ea typeface="宋体" panose="02010600030101010101" pitchFamily="2" charset="-122"/>
            </a:endParaRPr>
          </a:p>
          <a:p>
            <a:r>
              <a:rPr lang="zh-CN" altLang="en-US" sz="1400" dirty="0">
                <a:solidFill>
                  <a:srgbClr val="FF0000"/>
                </a:solidFill>
                <a:latin typeface="宋体" panose="02010600030101010101" pitchFamily="2" charset="-122"/>
                <a:ea typeface="宋体" panose="02010600030101010101" pitchFamily="2" charset="-122"/>
              </a:rPr>
              <a:t>支持欧歌多仓</a:t>
            </a:r>
            <a:r>
              <a:rPr lang="en-US" altLang="zh-CN" sz="1400" dirty="0">
                <a:solidFill>
                  <a:srgbClr val="FF0000"/>
                </a:solidFill>
                <a:latin typeface="宋体" panose="02010600030101010101" pitchFamily="2" charset="-122"/>
                <a:ea typeface="宋体" panose="02010600030101010101" pitchFamily="2" charset="-122"/>
              </a:rPr>
              <a:t>(</a:t>
            </a:r>
            <a:r>
              <a:rPr lang="en-US" altLang="zh-CN" sz="1400" dirty="0">
                <a:solidFill>
                  <a:srgbClr val="FF0000"/>
                </a:solidFill>
                <a:latin typeface="宋体" panose="02010600030101010101" pitchFamily="2" charset="-122"/>
                <a:ea typeface="宋体" panose="02010600030101010101" pitchFamily="2" charset="-122"/>
                <a:hlinkClick r:id="rId8"/>
              </a:rPr>
              <a:t>http://tv.nxog.top/</a:t>
            </a:r>
            <a:r>
              <a:rPr lang="en-US" altLang="zh-CN" sz="1400" dirty="0">
                <a:solidFill>
                  <a:srgbClr val="FF0000"/>
                </a:solidFill>
                <a:latin typeface="宋体" panose="02010600030101010101" pitchFamily="2" charset="-122"/>
                <a:ea typeface="宋体" panose="02010600030101010101" pitchFamily="2" charset="-122"/>
              </a:rPr>
              <a:t>)</a:t>
            </a:r>
            <a:r>
              <a:rPr lang="zh-CN" altLang="en-US" sz="1400" dirty="0">
                <a:solidFill>
                  <a:srgbClr val="FF0000"/>
                </a:solidFill>
                <a:latin typeface="宋体" panose="02010600030101010101" pitchFamily="2" charset="-122"/>
                <a:ea typeface="宋体" panose="02010600030101010101" pitchFamily="2" charset="-122"/>
              </a:rPr>
              <a:t>，域名可能对应多个文件</a:t>
            </a:r>
          </a:p>
        </p:txBody>
      </p:sp>
    </p:spTree>
    <p:extLst>
      <p:ext uri="{BB962C8B-B14F-4D97-AF65-F5344CB8AC3E}">
        <p14:creationId xmlns:p14="http://schemas.microsoft.com/office/powerpoint/2010/main" val="1000333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6FF5A-C12F-A4CF-0E95-5520CB184C5F}"/>
            </a:ext>
          </a:extLst>
        </p:cNvPr>
        <p:cNvGrpSpPr/>
        <p:nvPr/>
      </p:nvGrpSpPr>
      <p:grpSpPr>
        <a:xfrm>
          <a:off x="0" y="0"/>
          <a:ext cx="0" cy="0"/>
          <a:chOff x="0" y="0"/>
          <a:chExt cx="0" cy="0"/>
        </a:xfrm>
      </p:grpSpPr>
      <p:pic>
        <p:nvPicPr>
          <p:cNvPr id="3" name="图片 2">
            <a:extLst>
              <a:ext uri="{FF2B5EF4-FFF2-40B4-BE49-F238E27FC236}">
                <a16:creationId xmlns:a16="http://schemas.microsoft.com/office/drawing/2014/main" id="{4EE8CED0-9567-4343-2690-2C2C442F923B}"/>
              </a:ext>
            </a:extLst>
          </p:cNvPr>
          <p:cNvPicPr>
            <a:picLocks noChangeAspect="1"/>
          </p:cNvPicPr>
          <p:nvPr/>
        </p:nvPicPr>
        <p:blipFill>
          <a:blip r:embed="rId3"/>
          <a:stretch>
            <a:fillRect/>
          </a:stretch>
        </p:blipFill>
        <p:spPr>
          <a:xfrm>
            <a:off x="6565441" y="993311"/>
            <a:ext cx="2791084" cy="4957941"/>
          </a:xfrm>
          <a:prstGeom prst="rect">
            <a:avLst/>
          </a:prstGeom>
        </p:spPr>
      </p:pic>
      <p:pic>
        <p:nvPicPr>
          <p:cNvPr id="35" name="图片 34">
            <a:extLst>
              <a:ext uri="{FF2B5EF4-FFF2-40B4-BE49-F238E27FC236}">
                <a16:creationId xmlns:a16="http://schemas.microsoft.com/office/drawing/2014/main" id="{467B7ACF-6B66-8144-6FBE-A76D7E9BACC0}"/>
              </a:ext>
            </a:extLst>
          </p:cNvPr>
          <p:cNvPicPr>
            <a:picLocks noChangeAspect="1"/>
          </p:cNvPicPr>
          <p:nvPr/>
        </p:nvPicPr>
        <p:blipFill>
          <a:blip r:embed="rId4"/>
          <a:stretch>
            <a:fillRect/>
          </a:stretch>
        </p:blipFill>
        <p:spPr>
          <a:xfrm>
            <a:off x="2063484" y="998896"/>
            <a:ext cx="2789668" cy="4955426"/>
          </a:xfrm>
          <a:prstGeom prst="rect">
            <a:avLst/>
          </a:prstGeom>
        </p:spPr>
      </p:pic>
      <p:sp>
        <p:nvSpPr>
          <p:cNvPr id="9" name="标题 8">
            <a:extLst>
              <a:ext uri="{FF2B5EF4-FFF2-40B4-BE49-F238E27FC236}">
                <a16:creationId xmlns:a16="http://schemas.microsoft.com/office/drawing/2014/main" id="{CD8BB7A3-9B9F-A655-AA54-8D00A9948528}"/>
              </a:ext>
            </a:extLst>
          </p:cNvPr>
          <p:cNvSpPr>
            <a:spLocks noGrp="1"/>
          </p:cNvSpPr>
          <p:nvPr>
            <p:ph type="title"/>
          </p:nvPr>
        </p:nvSpPr>
        <p:spPr/>
        <p:txBody>
          <a:bodyPr/>
          <a:lstStyle/>
          <a:p>
            <a:r>
              <a:rPr lang="en-US" altLang="zh-CN" dirty="0"/>
              <a:t>2.5.4</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影视手机 </a:t>
            </a:r>
            <a:r>
              <a:rPr lang="zh-CN" altLang="en-US" sz="1800" kern="1200" dirty="0">
                <a:solidFill>
                  <a:schemeClr val="tx1"/>
                </a:solidFill>
                <a:effectLst/>
                <a:latin typeface="宋体" panose="02010600030101010101" pitchFamily="2" charset="-122"/>
                <a:ea typeface="宋体" panose="02010600030101010101" pitchFamily="2" charset="-122"/>
                <a:cs typeface="+mj-cs"/>
              </a:rPr>
              <a:t>功能解释</a:t>
            </a:r>
            <a:r>
              <a:rPr lang="en-US" altLang="zh-CN" sz="1800" kern="1200" dirty="0">
                <a:solidFill>
                  <a:schemeClr val="tx1"/>
                </a:solidFill>
                <a:effectLst/>
                <a:latin typeface="宋体" panose="02010600030101010101" pitchFamily="2" charset="-122"/>
                <a:ea typeface="宋体" panose="02010600030101010101" pitchFamily="2" charset="-122"/>
                <a:cs typeface="+mj-cs"/>
              </a:rPr>
              <a:t>1</a:t>
            </a:r>
            <a:endParaRPr lang="zh-CN" altLang="en-US" dirty="0"/>
          </a:p>
        </p:txBody>
      </p:sp>
      <p:sp>
        <p:nvSpPr>
          <p:cNvPr id="8" name="文本框 7">
            <a:extLst>
              <a:ext uri="{FF2B5EF4-FFF2-40B4-BE49-F238E27FC236}">
                <a16:creationId xmlns:a16="http://schemas.microsoft.com/office/drawing/2014/main" id="{6795BCC2-29F5-7F24-1993-72B69CF07E21}"/>
              </a:ext>
            </a:extLst>
          </p:cNvPr>
          <p:cNvSpPr txBox="1"/>
          <p:nvPr/>
        </p:nvSpPr>
        <p:spPr>
          <a:xfrm>
            <a:off x="5057171" y="809364"/>
            <a:ext cx="1173441"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收藏夹</a:t>
            </a:r>
          </a:p>
        </p:txBody>
      </p:sp>
      <p:sp>
        <p:nvSpPr>
          <p:cNvPr id="10" name="文本框 9">
            <a:extLst>
              <a:ext uri="{FF2B5EF4-FFF2-40B4-BE49-F238E27FC236}">
                <a16:creationId xmlns:a16="http://schemas.microsoft.com/office/drawing/2014/main" id="{7FA1B3CD-DF8F-E9DC-FFC4-C3BCEABD2EE9}"/>
              </a:ext>
            </a:extLst>
          </p:cNvPr>
          <p:cNvSpPr txBox="1"/>
          <p:nvPr/>
        </p:nvSpPr>
        <p:spPr>
          <a:xfrm>
            <a:off x="5057171" y="1143683"/>
            <a:ext cx="910200" cy="282184"/>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历史记录</a:t>
            </a:r>
          </a:p>
        </p:txBody>
      </p:sp>
      <p:sp>
        <p:nvSpPr>
          <p:cNvPr id="17" name="文本框 16">
            <a:extLst>
              <a:ext uri="{FF2B5EF4-FFF2-40B4-BE49-F238E27FC236}">
                <a16:creationId xmlns:a16="http://schemas.microsoft.com/office/drawing/2014/main" id="{F037D4D9-0982-0ED6-EAEA-1BCA0F236249}"/>
              </a:ext>
            </a:extLst>
          </p:cNvPr>
          <p:cNvSpPr txBox="1"/>
          <p:nvPr/>
        </p:nvSpPr>
        <p:spPr>
          <a:xfrm>
            <a:off x="5795435" y="184386"/>
            <a:ext cx="2781319"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2.3.1</a:t>
            </a:r>
            <a:r>
              <a:rPr lang="zh-CN" altLang="en-US" sz="1200" dirty="0">
                <a:latin typeface="宋体" panose="02010600030101010101" pitchFamily="2" charset="-122"/>
                <a:ea typeface="宋体" panose="02010600030101010101" pitchFamily="2" charset="-122"/>
              </a:rPr>
              <a:t>手机版</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34" name="文本框 33">
            <a:extLst>
              <a:ext uri="{FF2B5EF4-FFF2-40B4-BE49-F238E27FC236}">
                <a16:creationId xmlns:a16="http://schemas.microsoft.com/office/drawing/2014/main" id="{F6B9C152-5D59-EA12-B473-0031490B5999}"/>
              </a:ext>
            </a:extLst>
          </p:cNvPr>
          <p:cNvSpPr txBox="1"/>
          <p:nvPr/>
        </p:nvSpPr>
        <p:spPr>
          <a:xfrm>
            <a:off x="9056622" y="290902"/>
            <a:ext cx="2059295" cy="338554"/>
          </a:xfrm>
          <a:prstGeom prst="rect">
            <a:avLst/>
          </a:prstGeom>
          <a:noFill/>
          <a:ln w="38100">
            <a:solidFill>
              <a:srgbClr val="00B0F0"/>
            </a:solidFill>
          </a:ln>
        </p:spPr>
        <p:txBody>
          <a:bodyPr wrap="square" rtlCol="0">
            <a:spAutoFit/>
          </a:bodyPr>
          <a:lstStyle/>
          <a:p>
            <a:r>
              <a:rPr lang="zh-CN" altLang="en-US" sz="1600" dirty="0">
                <a:solidFill>
                  <a:srgbClr val="FF0000"/>
                </a:solidFill>
                <a:latin typeface="宋体" panose="02010600030101010101" pitchFamily="2" charset="-122"/>
                <a:ea typeface="宋体" panose="02010600030101010101" pitchFamily="2" charset="-122"/>
              </a:rPr>
              <a:t>播放设置</a:t>
            </a:r>
          </a:p>
        </p:txBody>
      </p:sp>
      <p:cxnSp>
        <p:nvCxnSpPr>
          <p:cNvPr id="7" name="直接箭头连接符 6">
            <a:extLst>
              <a:ext uri="{FF2B5EF4-FFF2-40B4-BE49-F238E27FC236}">
                <a16:creationId xmlns:a16="http://schemas.microsoft.com/office/drawing/2014/main" id="{EC008A64-4784-8AD4-074D-2038DA82B03C}"/>
              </a:ext>
            </a:extLst>
          </p:cNvPr>
          <p:cNvCxnSpPr>
            <a:cxnSpLocks/>
            <a:stCxn id="8" idx="1"/>
          </p:cNvCxnSpPr>
          <p:nvPr/>
        </p:nvCxnSpPr>
        <p:spPr>
          <a:xfrm flipH="1">
            <a:off x="4545288" y="947864"/>
            <a:ext cx="511883" cy="2769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062CF98D-6B8A-2F71-277B-FCDAF89A29A9}"/>
              </a:ext>
            </a:extLst>
          </p:cNvPr>
          <p:cNvCxnSpPr>
            <a:cxnSpLocks/>
          </p:cNvCxnSpPr>
          <p:nvPr/>
        </p:nvCxnSpPr>
        <p:spPr>
          <a:xfrm flipH="1">
            <a:off x="4801229" y="1290394"/>
            <a:ext cx="241976" cy="242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D7059A66-A80D-BDA1-976B-7DD6BB737AAD}"/>
              </a:ext>
            </a:extLst>
          </p:cNvPr>
          <p:cNvSpPr txBox="1"/>
          <p:nvPr/>
        </p:nvSpPr>
        <p:spPr>
          <a:xfrm>
            <a:off x="712997" y="763190"/>
            <a:ext cx="948163"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站点（首页）切换按钮</a:t>
            </a:r>
          </a:p>
        </p:txBody>
      </p:sp>
      <p:cxnSp>
        <p:nvCxnSpPr>
          <p:cNvPr id="14" name="直接箭头连接符 13">
            <a:extLst>
              <a:ext uri="{FF2B5EF4-FFF2-40B4-BE49-F238E27FC236}">
                <a16:creationId xmlns:a16="http://schemas.microsoft.com/office/drawing/2014/main" id="{2D1BE340-2E3D-95CA-AA89-B7B00FFC2B08}"/>
              </a:ext>
            </a:extLst>
          </p:cNvPr>
          <p:cNvCxnSpPr>
            <a:cxnSpLocks/>
            <a:stCxn id="13" idx="3"/>
          </p:cNvCxnSpPr>
          <p:nvPr/>
        </p:nvCxnSpPr>
        <p:spPr>
          <a:xfrm>
            <a:off x="1661160" y="994023"/>
            <a:ext cx="511883" cy="3491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C9309478-3193-F61D-4D48-D7404169C116}"/>
              </a:ext>
            </a:extLst>
          </p:cNvPr>
          <p:cNvSpPr txBox="1"/>
          <p:nvPr/>
        </p:nvSpPr>
        <p:spPr>
          <a:xfrm>
            <a:off x="712997" y="1282186"/>
            <a:ext cx="948163"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站点（首页）分类</a:t>
            </a:r>
          </a:p>
        </p:txBody>
      </p:sp>
      <p:sp>
        <p:nvSpPr>
          <p:cNvPr id="29" name="文本框 28">
            <a:extLst>
              <a:ext uri="{FF2B5EF4-FFF2-40B4-BE49-F238E27FC236}">
                <a16:creationId xmlns:a16="http://schemas.microsoft.com/office/drawing/2014/main" id="{A3F8DCFA-DCEF-E233-77D4-675345825878}"/>
              </a:ext>
            </a:extLst>
          </p:cNvPr>
          <p:cNvSpPr txBox="1"/>
          <p:nvPr/>
        </p:nvSpPr>
        <p:spPr>
          <a:xfrm>
            <a:off x="712997" y="1930208"/>
            <a:ext cx="948163"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站点（首页）展示</a:t>
            </a:r>
          </a:p>
        </p:txBody>
      </p:sp>
      <p:cxnSp>
        <p:nvCxnSpPr>
          <p:cNvPr id="33" name="直接箭头连接符 32">
            <a:extLst>
              <a:ext uri="{FF2B5EF4-FFF2-40B4-BE49-F238E27FC236}">
                <a16:creationId xmlns:a16="http://schemas.microsoft.com/office/drawing/2014/main" id="{CEC14D34-99E0-D035-A877-A5CE80F0628C}"/>
              </a:ext>
            </a:extLst>
          </p:cNvPr>
          <p:cNvCxnSpPr>
            <a:cxnSpLocks/>
          </p:cNvCxnSpPr>
          <p:nvPr/>
        </p:nvCxnSpPr>
        <p:spPr>
          <a:xfrm>
            <a:off x="1675126" y="1377092"/>
            <a:ext cx="497917" cy="1969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BB88D0FD-62E6-4BB3-00DD-F97046C501DC}"/>
              </a:ext>
            </a:extLst>
          </p:cNvPr>
          <p:cNvCxnSpPr>
            <a:cxnSpLocks/>
          </p:cNvCxnSpPr>
          <p:nvPr/>
        </p:nvCxnSpPr>
        <p:spPr>
          <a:xfrm>
            <a:off x="1639291" y="2080762"/>
            <a:ext cx="738149" cy="802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E04315EE-436A-294D-5B39-9E7EE7008840}"/>
              </a:ext>
            </a:extLst>
          </p:cNvPr>
          <p:cNvSpPr txBox="1"/>
          <p:nvPr/>
        </p:nvSpPr>
        <p:spPr>
          <a:xfrm>
            <a:off x="5076855" y="1732924"/>
            <a:ext cx="910200" cy="282184"/>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搜索</a:t>
            </a:r>
          </a:p>
        </p:txBody>
      </p:sp>
      <p:cxnSp>
        <p:nvCxnSpPr>
          <p:cNvPr id="38" name="直接箭头连接符 37">
            <a:extLst>
              <a:ext uri="{FF2B5EF4-FFF2-40B4-BE49-F238E27FC236}">
                <a16:creationId xmlns:a16="http://schemas.microsoft.com/office/drawing/2014/main" id="{AA6664A5-A97D-7E21-045D-57BAC1F572E9}"/>
              </a:ext>
            </a:extLst>
          </p:cNvPr>
          <p:cNvCxnSpPr>
            <a:cxnSpLocks/>
            <a:stCxn id="37" idx="1"/>
          </p:cNvCxnSpPr>
          <p:nvPr/>
        </p:nvCxnSpPr>
        <p:spPr>
          <a:xfrm flipH="1" flipV="1">
            <a:off x="3742279" y="1314657"/>
            <a:ext cx="1334576" cy="5593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2B2C9724-4563-493E-B519-DB28B561D35F}"/>
              </a:ext>
            </a:extLst>
          </p:cNvPr>
          <p:cNvSpPr txBox="1"/>
          <p:nvPr/>
        </p:nvSpPr>
        <p:spPr>
          <a:xfrm>
            <a:off x="712997" y="2799538"/>
            <a:ext cx="948163"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点击站点（首页）切换弹出站点选择菜单</a:t>
            </a:r>
          </a:p>
        </p:txBody>
      </p:sp>
      <p:cxnSp>
        <p:nvCxnSpPr>
          <p:cNvPr id="45" name="直接箭头连接符 44">
            <a:extLst>
              <a:ext uri="{FF2B5EF4-FFF2-40B4-BE49-F238E27FC236}">
                <a16:creationId xmlns:a16="http://schemas.microsoft.com/office/drawing/2014/main" id="{FCCE1D85-8331-D39F-05BD-464224EE4A50}"/>
              </a:ext>
            </a:extLst>
          </p:cNvPr>
          <p:cNvCxnSpPr>
            <a:cxnSpLocks/>
            <a:stCxn id="44" idx="3"/>
          </p:cNvCxnSpPr>
          <p:nvPr/>
        </p:nvCxnSpPr>
        <p:spPr>
          <a:xfrm>
            <a:off x="1661160" y="3215037"/>
            <a:ext cx="1170595" cy="715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D6798F68-5DC8-0821-30DB-92EC2051B2A2}"/>
              </a:ext>
            </a:extLst>
          </p:cNvPr>
          <p:cNvSpPr txBox="1"/>
          <p:nvPr/>
        </p:nvSpPr>
        <p:spPr>
          <a:xfrm>
            <a:off x="5076855" y="2376653"/>
            <a:ext cx="948163"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参与自动换源的站点，点击关闭</a:t>
            </a:r>
          </a:p>
        </p:txBody>
      </p:sp>
      <p:cxnSp>
        <p:nvCxnSpPr>
          <p:cNvPr id="48" name="直接箭头连接符 47">
            <a:extLst>
              <a:ext uri="{FF2B5EF4-FFF2-40B4-BE49-F238E27FC236}">
                <a16:creationId xmlns:a16="http://schemas.microsoft.com/office/drawing/2014/main" id="{89C2043C-D94A-AEC0-E717-031F3F362ECB}"/>
              </a:ext>
            </a:extLst>
          </p:cNvPr>
          <p:cNvCxnSpPr>
            <a:cxnSpLocks/>
          </p:cNvCxnSpPr>
          <p:nvPr/>
        </p:nvCxnSpPr>
        <p:spPr>
          <a:xfrm flipH="1">
            <a:off x="4349143" y="2607485"/>
            <a:ext cx="708028" cy="541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66680B9C-FF14-86E7-3C50-A8CA98E7DB86}"/>
              </a:ext>
            </a:extLst>
          </p:cNvPr>
          <p:cNvSpPr txBox="1"/>
          <p:nvPr/>
        </p:nvSpPr>
        <p:spPr>
          <a:xfrm>
            <a:off x="5098867" y="3039488"/>
            <a:ext cx="948163" cy="120032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不参与自动换源的站点</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接口内可以设置不参与，目前是</a:t>
            </a:r>
            <a:r>
              <a:rPr lang="en-US" altLang="zh-CN" sz="1200" dirty="0">
                <a:latin typeface="宋体" panose="02010600030101010101" pitchFamily="2" charset="-122"/>
                <a:ea typeface="宋体" panose="02010600030101010101" pitchFamily="2" charset="-122"/>
              </a:rPr>
              <a:t>FongMi</a:t>
            </a:r>
            <a:r>
              <a:rPr lang="zh-CN" altLang="en-US" sz="1200" dirty="0">
                <a:latin typeface="宋体" panose="02010600030101010101" pitchFamily="2" charset="-122"/>
                <a:ea typeface="宋体" panose="02010600030101010101" pitchFamily="2" charset="-122"/>
              </a:rPr>
              <a:t>独有</a:t>
            </a:r>
          </a:p>
        </p:txBody>
      </p:sp>
      <p:cxnSp>
        <p:nvCxnSpPr>
          <p:cNvPr id="51" name="直接箭头连接符 50">
            <a:extLst>
              <a:ext uri="{FF2B5EF4-FFF2-40B4-BE49-F238E27FC236}">
                <a16:creationId xmlns:a16="http://schemas.microsoft.com/office/drawing/2014/main" id="{29EE9CF9-F717-CDB8-C9E7-E4C81FA2F447}"/>
              </a:ext>
            </a:extLst>
          </p:cNvPr>
          <p:cNvCxnSpPr>
            <a:cxnSpLocks/>
          </p:cNvCxnSpPr>
          <p:nvPr/>
        </p:nvCxnSpPr>
        <p:spPr>
          <a:xfrm flipH="1">
            <a:off x="4349143" y="3264897"/>
            <a:ext cx="708028" cy="541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9BD62A2E-7BF2-2C13-D683-0FC06728642F}"/>
              </a:ext>
            </a:extLst>
          </p:cNvPr>
          <p:cNvSpPr txBox="1"/>
          <p:nvPr/>
        </p:nvSpPr>
        <p:spPr>
          <a:xfrm>
            <a:off x="726963" y="4335252"/>
            <a:ext cx="948163"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点播标签</a:t>
            </a:r>
          </a:p>
        </p:txBody>
      </p:sp>
      <p:cxnSp>
        <p:nvCxnSpPr>
          <p:cNvPr id="53" name="直接箭头连接符 52">
            <a:extLst>
              <a:ext uri="{FF2B5EF4-FFF2-40B4-BE49-F238E27FC236}">
                <a16:creationId xmlns:a16="http://schemas.microsoft.com/office/drawing/2014/main" id="{408B572B-B904-5EC5-F361-8ADFA3E10883}"/>
              </a:ext>
            </a:extLst>
          </p:cNvPr>
          <p:cNvCxnSpPr>
            <a:cxnSpLocks/>
          </p:cNvCxnSpPr>
          <p:nvPr/>
        </p:nvCxnSpPr>
        <p:spPr>
          <a:xfrm>
            <a:off x="1727592" y="4473751"/>
            <a:ext cx="1722442" cy="12540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文本框 55">
            <a:extLst>
              <a:ext uri="{FF2B5EF4-FFF2-40B4-BE49-F238E27FC236}">
                <a16:creationId xmlns:a16="http://schemas.microsoft.com/office/drawing/2014/main" id="{E83B0C27-57C5-00A5-B6E6-A8F67548812D}"/>
              </a:ext>
            </a:extLst>
          </p:cNvPr>
          <p:cNvSpPr txBox="1"/>
          <p:nvPr/>
        </p:nvSpPr>
        <p:spPr>
          <a:xfrm>
            <a:off x="726963" y="4855070"/>
            <a:ext cx="948163"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直播标签</a:t>
            </a:r>
          </a:p>
        </p:txBody>
      </p:sp>
      <p:cxnSp>
        <p:nvCxnSpPr>
          <p:cNvPr id="57" name="直接箭头连接符 56">
            <a:extLst>
              <a:ext uri="{FF2B5EF4-FFF2-40B4-BE49-F238E27FC236}">
                <a16:creationId xmlns:a16="http://schemas.microsoft.com/office/drawing/2014/main" id="{F22E6313-DB44-431D-F48A-26E6A4C1220C}"/>
              </a:ext>
            </a:extLst>
          </p:cNvPr>
          <p:cNvCxnSpPr>
            <a:cxnSpLocks/>
          </p:cNvCxnSpPr>
          <p:nvPr/>
        </p:nvCxnSpPr>
        <p:spPr>
          <a:xfrm>
            <a:off x="1703858" y="4976723"/>
            <a:ext cx="895830" cy="84783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9953EFBF-1475-C524-D18A-F87C2FC4A3A3}"/>
              </a:ext>
            </a:extLst>
          </p:cNvPr>
          <p:cNvSpPr txBox="1"/>
          <p:nvPr/>
        </p:nvSpPr>
        <p:spPr>
          <a:xfrm>
            <a:off x="5154250" y="5450766"/>
            <a:ext cx="948163"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设置按钮</a:t>
            </a:r>
          </a:p>
        </p:txBody>
      </p:sp>
      <p:cxnSp>
        <p:nvCxnSpPr>
          <p:cNvPr id="60" name="直接箭头连接符 59">
            <a:extLst>
              <a:ext uri="{FF2B5EF4-FFF2-40B4-BE49-F238E27FC236}">
                <a16:creationId xmlns:a16="http://schemas.microsoft.com/office/drawing/2014/main" id="{90076231-62FF-D3BE-0B72-1C69BC023DE4}"/>
              </a:ext>
            </a:extLst>
          </p:cNvPr>
          <p:cNvCxnSpPr>
            <a:cxnSpLocks/>
          </p:cNvCxnSpPr>
          <p:nvPr/>
        </p:nvCxnSpPr>
        <p:spPr>
          <a:xfrm flipH="1">
            <a:off x="4556543" y="5517536"/>
            <a:ext cx="558416" cy="271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文本框 61">
            <a:extLst>
              <a:ext uri="{FF2B5EF4-FFF2-40B4-BE49-F238E27FC236}">
                <a16:creationId xmlns:a16="http://schemas.microsoft.com/office/drawing/2014/main" id="{1D02D8D5-D395-A7C3-4BFD-762167E56D4E}"/>
              </a:ext>
            </a:extLst>
          </p:cNvPr>
          <p:cNvSpPr txBox="1"/>
          <p:nvPr/>
        </p:nvSpPr>
        <p:spPr>
          <a:xfrm>
            <a:off x="5114959" y="4356147"/>
            <a:ext cx="948163"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复制网页播放或选择并播放本地文件</a:t>
            </a:r>
          </a:p>
        </p:txBody>
      </p:sp>
      <p:cxnSp>
        <p:nvCxnSpPr>
          <p:cNvPr id="63" name="直接箭头连接符 62">
            <a:extLst>
              <a:ext uri="{FF2B5EF4-FFF2-40B4-BE49-F238E27FC236}">
                <a16:creationId xmlns:a16="http://schemas.microsoft.com/office/drawing/2014/main" id="{227A88C2-E358-C7DA-998D-37FFAFF7467F}"/>
              </a:ext>
            </a:extLst>
          </p:cNvPr>
          <p:cNvCxnSpPr>
            <a:cxnSpLocks/>
          </p:cNvCxnSpPr>
          <p:nvPr/>
        </p:nvCxnSpPr>
        <p:spPr>
          <a:xfrm flipH="1">
            <a:off x="4682587" y="4868375"/>
            <a:ext cx="416280" cy="4217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文本框 67">
            <a:extLst>
              <a:ext uri="{FF2B5EF4-FFF2-40B4-BE49-F238E27FC236}">
                <a16:creationId xmlns:a16="http://schemas.microsoft.com/office/drawing/2014/main" id="{0524839D-4786-18A4-D76B-7DA476F52A31}"/>
              </a:ext>
            </a:extLst>
          </p:cNvPr>
          <p:cNvSpPr txBox="1"/>
          <p:nvPr/>
        </p:nvSpPr>
        <p:spPr>
          <a:xfrm>
            <a:off x="7346506" y="2377633"/>
            <a:ext cx="910200" cy="282184"/>
          </a:xfrm>
          <a:prstGeom prst="rect">
            <a:avLst/>
          </a:prstGeom>
          <a:solidFill>
            <a:schemeClr val="bg1"/>
          </a:solidFill>
          <a:ln w="28575">
            <a:solidFill>
              <a:schemeClr val="accent1"/>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播放设置</a:t>
            </a:r>
          </a:p>
        </p:txBody>
      </p:sp>
      <p:sp>
        <p:nvSpPr>
          <p:cNvPr id="69" name="文本框 68">
            <a:extLst>
              <a:ext uri="{FF2B5EF4-FFF2-40B4-BE49-F238E27FC236}">
                <a16:creationId xmlns:a16="http://schemas.microsoft.com/office/drawing/2014/main" id="{0182C17D-C555-A466-5821-2E2F8CEC3D62}"/>
              </a:ext>
            </a:extLst>
          </p:cNvPr>
          <p:cNvSpPr txBox="1"/>
          <p:nvPr/>
        </p:nvSpPr>
        <p:spPr>
          <a:xfrm>
            <a:off x="7054386" y="5043491"/>
            <a:ext cx="1810186"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软件版本号服务器正常时单击版本号更新</a:t>
            </a:r>
          </a:p>
        </p:txBody>
      </p:sp>
      <p:sp>
        <p:nvSpPr>
          <p:cNvPr id="70" name="文本框 69">
            <a:extLst>
              <a:ext uri="{FF2B5EF4-FFF2-40B4-BE49-F238E27FC236}">
                <a16:creationId xmlns:a16="http://schemas.microsoft.com/office/drawing/2014/main" id="{83A24E8E-56B2-4D1D-8A8D-C366F33F6787}"/>
              </a:ext>
            </a:extLst>
          </p:cNvPr>
          <p:cNvSpPr txBox="1"/>
          <p:nvPr/>
        </p:nvSpPr>
        <p:spPr>
          <a:xfrm>
            <a:off x="7076262" y="4557963"/>
            <a:ext cx="1398298"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软件参数备份</a:t>
            </a:r>
          </a:p>
        </p:txBody>
      </p:sp>
      <p:sp>
        <p:nvSpPr>
          <p:cNvPr id="72" name="文本框 71">
            <a:extLst>
              <a:ext uri="{FF2B5EF4-FFF2-40B4-BE49-F238E27FC236}">
                <a16:creationId xmlns:a16="http://schemas.microsoft.com/office/drawing/2014/main" id="{A84493B6-C444-7226-73C9-CB7875DE5771}"/>
              </a:ext>
            </a:extLst>
          </p:cNvPr>
          <p:cNvSpPr txBox="1"/>
          <p:nvPr/>
        </p:nvSpPr>
        <p:spPr>
          <a:xfrm>
            <a:off x="9847686" y="4803780"/>
            <a:ext cx="1437945"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清空已下载的在线接口文件</a:t>
            </a:r>
            <a:endParaRPr lang="en-US" altLang="zh-CN" sz="1200" dirty="0">
              <a:latin typeface="宋体" panose="02010600030101010101" pitchFamily="2" charset="-122"/>
              <a:ea typeface="宋体" panose="02010600030101010101" pitchFamily="2" charset="-122"/>
            </a:endParaRPr>
          </a:p>
        </p:txBody>
      </p:sp>
      <p:cxnSp>
        <p:nvCxnSpPr>
          <p:cNvPr id="73" name="直接箭头连接符 72">
            <a:extLst>
              <a:ext uri="{FF2B5EF4-FFF2-40B4-BE49-F238E27FC236}">
                <a16:creationId xmlns:a16="http://schemas.microsoft.com/office/drawing/2014/main" id="{AFCFB0AE-2C95-9D41-009F-5328EA5544E5}"/>
              </a:ext>
            </a:extLst>
          </p:cNvPr>
          <p:cNvCxnSpPr>
            <a:cxnSpLocks/>
          </p:cNvCxnSpPr>
          <p:nvPr/>
        </p:nvCxnSpPr>
        <p:spPr>
          <a:xfrm flipH="1" flipV="1">
            <a:off x="9153552" y="4447671"/>
            <a:ext cx="671411" cy="3648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5" name="文本框 74">
            <a:extLst>
              <a:ext uri="{FF2B5EF4-FFF2-40B4-BE49-F238E27FC236}">
                <a16:creationId xmlns:a16="http://schemas.microsoft.com/office/drawing/2014/main" id="{04D118DE-2E45-870B-BD4A-9C15500DF717}"/>
              </a:ext>
            </a:extLst>
          </p:cNvPr>
          <p:cNvSpPr txBox="1"/>
          <p:nvPr/>
        </p:nvSpPr>
        <p:spPr>
          <a:xfrm>
            <a:off x="9862233" y="3986006"/>
            <a:ext cx="1802545"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本地代理侦测地址，远程推送管理和</a:t>
            </a:r>
            <a:r>
              <a:rPr lang="en-US" altLang="zh-CN" sz="1200" dirty="0">
                <a:latin typeface="宋体" panose="02010600030101010101" pitchFamily="2" charset="-122"/>
                <a:ea typeface="宋体" panose="02010600030101010101" pitchFamily="2" charset="-122"/>
              </a:rPr>
              <a:t>Socks5</a:t>
            </a:r>
            <a:r>
              <a:rPr lang="zh-CN" altLang="en-US" sz="1200" dirty="0">
                <a:latin typeface="宋体" panose="02010600030101010101" pitchFamily="2" charset="-122"/>
                <a:ea typeface="宋体" panose="02010600030101010101" pitchFamily="2" charset="-122"/>
              </a:rPr>
              <a:t>技术上网协议</a:t>
            </a:r>
            <a:endParaRPr lang="en-US" altLang="zh-CN" sz="1200" dirty="0">
              <a:latin typeface="宋体" panose="02010600030101010101" pitchFamily="2" charset="-122"/>
              <a:ea typeface="宋体" panose="02010600030101010101" pitchFamily="2" charset="-122"/>
            </a:endParaRPr>
          </a:p>
        </p:txBody>
      </p:sp>
      <p:cxnSp>
        <p:nvCxnSpPr>
          <p:cNvPr id="76" name="直接箭头连接符 75">
            <a:extLst>
              <a:ext uri="{FF2B5EF4-FFF2-40B4-BE49-F238E27FC236}">
                <a16:creationId xmlns:a16="http://schemas.microsoft.com/office/drawing/2014/main" id="{C48D4867-2EAB-03CA-2195-7E74524B1D67}"/>
              </a:ext>
            </a:extLst>
          </p:cNvPr>
          <p:cNvCxnSpPr>
            <a:cxnSpLocks/>
            <a:stCxn id="75" idx="1"/>
          </p:cNvCxnSpPr>
          <p:nvPr/>
        </p:nvCxnSpPr>
        <p:spPr>
          <a:xfrm flipH="1" flipV="1">
            <a:off x="8932834" y="4146913"/>
            <a:ext cx="929399" cy="1622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9" name="文本框 78">
            <a:extLst>
              <a:ext uri="{FF2B5EF4-FFF2-40B4-BE49-F238E27FC236}">
                <a16:creationId xmlns:a16="http://schemas.microsoft.com/office/drawing/2014/main" id="{1A50E2F1-D43B-E746-EA85-ABFD95C09230}"/>
              </a:ext>
            </a:extLst>
          </p:cNvPr>
          <p:cNvSpPr txBox="1"/>
          <p:nvPr/>
        </p:nvSpPr>
        <p:spPr>
          <a:xfrm>
            <a:off x="7186095" y="3653204"/>
            <a:ext cx="1541793"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a:t>
            </a:r>
            <a:r>
              <a:rPr lang="en-US" altLang="zh-CN" sz="1200" dirty="0">
                <a:latin typeface="宋体" panose="02010600030101010101" pitchFamily="2" charset="-122"/>
                <a:ea typeface="宋体" panose="02010600030101010101" pitchFamily="2" charset="-122"/>
              </a:rPr>
              <a:t>DNS</a:t>
            </a:r>
            <a:r>
              <a:rPr lang="zh-CN" altLang="en-US" sz="1200" dirty="0">
                <a:latin typeface="宋体" panose="02010600030101010101" pitchFamily="2" charset="-122"/>
                <a:ea typeface="宋体" panose="02010600030101010101" pitchFamily="2" charset="-122"/>
              </a:rPr>
              <a:t>默认是系统</a:t>
            </a:r>
          </a:p>
        </p:txBody>
      </p:sp>
      <p:sp>
        <p:nvSpPr>
          <p:cNvPr id="80" name="文本框 79">
            <a:extLst>
              <a:ext uri="{FF2B5EF4-FFF2-40B4-BE49-F238E27FC236}">
                <a16:creationId xmlns:a16="http://schemas.microsoft.com/office/drawing/2014/main" id="{71ACD287-469F-8265-9204-E40DECF39649}"/>
              </a:ext>
            </a:extLst>
          </p:cNvPr>
          <p:cNvSpPr txBox="1"/>
          <p:nvPr/>
        </p:nvSpPr>
        <p:spPr>
          <a:xfrm>
            <a:off x="9814250" y="1633002"/>
            <a:ext cx="1532142"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切换管理直播线路</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线路历史记录</a:t>
            </a:r>
          </a:p>
        </p:txBody>
      </p:sp>
      <p:sp>
        <p:nvSpPr>
          <p:cNvPr id="81" name="文本框 80">
            <a:extLst>
              <a:ext uri="{FF2B5EF4-FFF2-40B4-BE49-F238E27FC236}">
                <a16:creationId xmlns:a16="http://schemas.microsoft.com/office/drawing/2014/main" id="{1ED922E3-C463-AB1B-FDDF-F22228BA1ECD}"/>
              </a:ext>
            </a:extLst>
          </p:cNvPr>
          <p:cNvSpPr txBox="1"/>
          <p:nvPr/>
        </p:nvSpPr>
        <p:spPr>
          <a:xfrm>
            <a:off x="9800774" y="1106530"/>
            <a:ext cx="1532142"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切换管理点播线路</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线路历史记录</a:t>
            </a:r>
          </a:p>
        </p:txBody>
      </p:sp>
      <p:sp>
        <p:nvSpPr>
          <p:cNvPr id="82" name="文本框 81">
            <a:extLst>
              <a:ext uri="{FF2B5EF4-FFF2-40B4-BE49-F238E27FC236}">
                <a16:creationId xmlns:a16="http://schemas.microsoft.com/office/drawing/2014/main" id="{9A75FB22-4A05-0859-719C-B5112203D907}"/>
              </a:ext>
            </a:extLst>
          </p:cNvPr>
          <p:cNvSpPr txBox="1"/>
          <p:nvPr/>
        </p:nvSpPr>
        <p:spPr>
          <a:xfrm>
            <a:off x="9824963" y="2884667"/>
            <a:ext cx="1507015"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切换壁纸</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恢复默认壁纸</a:t>
            </a:r>
            <a:endParaRPr lang="en-US" altLang="zh-CN" sz="1200" dirty="0">
              <a:latin typeface="宋体" panose="02010600030101010101" pitchFamily="2" charset="-122"/>
              <a:ea typeface="宋体" panose="02010600030101010101" pitchFamily="2" charset="-122"/>
            </a:endParaRPr>
          </a:p>
        </p:txBody>
      </p:sp>
      <p:sp>
        <p:nvSpPr>
          <p:cNvPr id="83" name="文本框 82">
            <a:extLst>
              <a:ext uri="{FF2B5EF4-FFF2-40B4-BE49-F238E27FC236}">
                <a16:creationId xmlns:a16="http://schemas.microsoft.com/office/drawing/2014/main" id="{DB2C9663-E2F8-9F8C-154C-E0F12418A6A2}"/>
              </a:ext>
            </a:extLst>
          </p:cNvPr>
          <p:cNvSpPr txBox="1"/>
          <p:nvPr/>
        </p:nvSpPr>
        <p:spPr>
          <a:xfrm>
            <a:off x="9814250" y="775344"/>
            <a:ext cx="1532142" cy="276999"/>
          </a:xfrm>
          <a:prstGeom prst="rect">
            <a:avLst/>
          </a:prstGeom>
          <a:noFill/>
          <a:ln w="28575">
            <a:solidFill>
              <a:srgbClr val="00B0F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点播功能设置</a:t>
            </a:r>
          </a:p>
        </p:txBody>
      </p:sp>
      <p:sp>
        <p:nvSpPr>
          <p:cNvPr id="84" name="文本框 83">
            <a:extLst>
              <a:ext uri="{FF2B5EF4-FFF2-40B4-BE49-F238E27FC236}">
                <a16:creationId xmlns:a16="http://schemas.microsoft.com/office/drawing/2014/main" id="{F49C7732-826D-76E8-88B5-9DB8C063DDD9}"/>
              </a:ext>
            </a:extLst>
          </p:cNvPr>
          <p:cNvSpPr txBox="1"/>
          <p:nvPr/>
        </p:nvSpPr>
        <p:spPr>
          <a:xfrm>
            <a:off x="9839375" y="2518725"/>
            <a:ext cx="150701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从线路更新壁纸</a:t>
            </a:r>
            <a:endParaRPr lang="en-US" altLang="zh-CN" sz="1200" dirty="0">
              <a:latin typeface="宋体" panose="02010600030101010101" pitchFamily="2" charset="-122"/>
              <a:ea typeface="宋体" panose="02010600030101010101" pitchFamily="2" charset="-122"/>
            </a:endParaRPr>
          </a:p>
        </p:txBody>
      </p:sp>
      <p:sp>
        <p:nvSpPr>
          <p:cNvPr id="85" name="文本框 84">
            <a:extLst>
              <a:ext uri="{FF2B5EF4-FFF2-40B4-BE49-F238E27FC236}">
                <a16:creationId xmlns:a16="http://schemas.microsoft.com/office/drawing/2014/main" id="{E1C3AECD-8D01-5D8B-3F6A-3484AF90E0F6}"/>
              </a:ext>
            </a:extLst>
          </p:cNvPr>
          <p:cNvSpPr txBox="1"/>
          <p:nvPr/>
        </p:nvSpPr>
        <p:spPr>
          <a:xfrm>
            <a:off x="9807862" y="2172360"/>
            <a:ext cx="1118027" cy="276999"/>
          </a:xfrm>
          <a:prstGeom prst="rect">
            <a:avLst/>
          </a:prstGeom>
          <a:noFill/>
          <a:ln w="28575">
            <a:solidFill>
              <a:srgbClr val="00B0F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直播功能设置</a:t>
            </a:r>
          </a:p>
        </p:txBody>
      </p:sp>
      <p:sp>
        <p:nvSpPr>
          <p:cNvPr id="86" name="文本框 85">
            <a:extLst>
              <a:ext uri="{FF2B5EF4-FFF2-40B4-BE49-F238E27FC236}">
                <a16:creationId xmlns:a16="http://schemas.microsoft.com/office/drawing/2014/main" id="{5CCB2165-9AEC-1F0C-4E58-6F67D1CE2FA7}"/>
              </a:ext>
            </a:extLst>
          </p:cNvPr>
          <p:cNvSpPr txBox="1"/>
          <p:nvPr/>
        </p:nvSpPr>
        <p:spPr>
          <a:xfrm>
            <a:off x="7346465" y="2699818"/>
            <a:ext cx="1437945" cy="276999"/>
          </a:xfrm>
          <a:prstGeom prst="rect">
            <a:avLst/>
          </a:prstGeom>
          <a:solidFill>
            <a:schemeClr val="bg1"/>
          </a:solidFill>
          <a:ln w="28575">
            <a:solidFill>
              <a:schemeClr val="accent1"/>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个性设置</a:t>
            </a:r>
            <a:endParaRPr lang="en-US" altLang="zh-CN" sz="1200" dirty="0">
              <a:latin typeface="宋体" panose="02010600030101010101" pitchFamily="2" charset="-122"/>
              <a:ea typeface="宋体" panose="02010600030101010101" pitchFamily="2" charset="-122"/>
            </a:endParaRPr>
          </a:p>
        </p:txBody>
      </p:sp>
      <p:cxnSp>
        <p:nvCxnSpPr>
          <p:cNvPr id="88" name="直接箭头连接符 87">
            <a:extLst>
              <a:ext uri="{FF2B5EF4-FFF2-40B4-BE49-F238E27FC236}">
                <a16:creationId xmlns:a16="http://schemas.microsoft.com/office/drawing/2014/main" id="{5EBB2C06-956A-722D-9CA7-5E282BA59F06}"/>
              </a:ext>
            </a:extLst>
          </p:cNvPr>
          <p:cNvCxnSpPr>
            <a:cxnSpLocks/>
            <a:stCxn id="84" idx="1"/>
          </p:cNvCxnSpPr>
          <p:nvPr/>
        </p:nvCxnSpPr>
        <p:spPr>
          <a:xfrm flipH="1" flipV="1">
            <a:off x="9151200" y="2227690"/>
            <a:ext cx="688175" cy="4295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接箭头连接符 89">
            <a:extLst>
              <a:ext uri="{FF2B5EF4-FFF2-40B4-BE49-F238E27FC236}">
                <a16:creationId xmlns:a16="http://schemas.microsoft.com/office/drawing/2014/main" id="{5F5ACDD7-4ECD-9481-91BA-FA6C08E07693}"/>
              </a:ext>
            </a:extLst>
          </p:cNvPr>
          <p:cNvCxnSpPr>
            <a:cxnSpLocks/>
          </p:cNvCxnSpPr>
          <p:nvPr/>
        </p:nvCxnSpPr>
        <p:spPr>
          <a:xfrm flipH="1" flipV="1">
            <a:off x="8853482" y="2268343"/>
            <a:ext cx="994204" cy="9854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接箭头连接符 91">
            <a:extLst>
              <a:ext uri="{FF2B5EF4-FFF2-40B4-BE49-F238E27FC236}">
                <a16:creationId xmlns:a16="http://schemas.microsoft.com/office/drawing/2014/main" id="{5813C431-E432-BBBD-D368-8C44DDED6FDC}"/>
              </a:ext>
            </a:extLst>
          </p:cNvPr>
          <p:cNvCxnSpPr>
            <a:cxnSpLocks/>
            <a:stCxn id="85" idx="1"/>
          </p:cNvCxnSpPr>
          <p:nvPr/>
        </p:nvCxnSpPr>
        <p:spPr>
          <a:xfrm flipH="1" flipV="1">
            <a:off x="8891898" y="1973293"/>
            <a:ext cx="915964" cy="3375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a16="http://schemas.microsoft.com/office/drawing/2014/main" id="{1285BC47-7368-E949-FC52-6D278239CC9B}"/>
              </a:ext>
            </a:extLst>
          </p:cNvPr>
          <p:cNvCxnSpPr>
            <a:cxnSpLocks/>
          </p:cNvCxnSpPr>
          <p:nvPr/>
        </p:nvCxnSpPr>
        <p:spPr>
          <a:xfrm flipH="1">
            <a:off x="8891898" y="1002281"/>
            <a:ext cx="868383" cy="5589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接箭头连接符 96">
            <a:extLst>
              <a:ext uri="{FF2B5EF4-FFF2-40B4-BE49-F238E27FC236}">
                <a16:creationId xmlns:a16="http://schemas.microsoft.com/office/drawing/2014/main" id="{B6D937F9-05EE-7251-DA2A-71B58B45FAAE}"/>
              </a:ext>
            </a:extLst>
          </p:cNvPr>
          <p:cNvCxnSpPr>
            <a:cxnSpLocks/>
            <a:stCxn id="81" idx="1"/>
          </p:cNvCxnSpPr>
          <p:nvPr/>
        </p:nvCxnSpPr>
        <p:spPr>
          <a:xfrm flipH="1">
            <a:off x="9151200" y="1337363"/>
            <a:ext cx="649574" cy="2398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接箭头连接符 98">
            <a:extLst>
              <a:ext uri="{FF2B5EF4-FFF2-40B4-BE49-F238E27FC236}">
                <a16:creationId xmlns:a16="http://schemas.microsoft.com/office/drawing/2014/main" id="{A28DBC11-908B-DE26-B3F7-73086406E22C}"/>
              </a:ext>
            </a:extLst>
          </p:cNvPr>
          <p:cNvCxnSpPr>
            <a:cxnSpLocks/>
            <a:stCxn id="80" idx="1"/>
          </p:cNvCxnSpPr>
          <p:nvPr/>
        </p:nvCxnSpPr>
        <p:spPr>
          <a:xfrm flipH="1">
            <a:off x="9264217" y="1863835"/>
            <a:ext cx="550033" cy="663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 name="文本框 101">
            <a:extLst>
              <a:ext uri="{FF2B5EF4-FFF2-40B4-BE49-F238E27FC236}">
                <a16:creationId xmlns:a16="http://schemas.microsoft.com/office/drawing/2014/main" id="{890F7DB6-B5BB-CEDB-90B1-80855CDB1FC0}"/>
              </a:ext>
            </a:extLst>
          </p:cNvPr>
          <p:cNvSpPr txBox="1"/>
          <p:nvPr/>
        </p:nvSpPr>
        <p:spPr>
          <a:xfrm>
            <a:off x="7055978" y="1749873"/>
            <a:ext cx="1176567" cy="276999"/>
          </a:xfrm>
          <a:prstGeom prst="rect">
            <a:avLst/>
          </a:prstGeom>
          <a:solidFill>
            <a:srgbClr val="FFFF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直播源设置</a:t>
            </a:r>
          </a:p>
        </p:txBody>
      </p:sp>
      <p:sp>
        <p:nvSpPr>
          <p:cNvPr id="103" name="文本框 102">
            <a:extLst>
              <a:ext uri="{FF2B5EF4-FFF2-40B4-BE49-F238E27FC236}">
                <a16:creationId xmlns:a16="http://schemas.microsoft.com/office/drawing/2014/main" id="{D57D70CD-9AA8-A2F8-3D90-DACFF0016A10}"/>
              </a:ext>
            </a:extLst>
          </p:cNvPr>
          <p:cNvSpPr txBox="1"/>
          <p:nvPr/>
        </p:nvSpPr>
        <p:spPr>
          <a:xfrm>
            <a:off x="9814250" y="3412736"/>
            <a:ext cx="1448372" cy="461665"/>
          </a:xfrm>
          <a:prstGeom prst="rect">
            <a:avLst/>
          </a:prstGeom>
          <a:solidFill>
            <a:srgbClr val="FFFF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壁纸源设置与推送，支持本地文件使用</a:t>
            </a:r>
          </a:p>
        </p:txBody>
      </p:sp>
      <p:sp>
        <p:nvSpPr>
          <p:cNvPr id="104" name="文本框 103">
            <a:extLst>
              <a:ext uri="{FF2B5EF4-FFF2-40B4-BE49-F238E27FC236}">
                <a16:creationId xmlns:a16="http://schemas.microsoft.com/office/drawing/2014/main" id="{335D17D1-1469-5644-1E46-CD9463CB61F1}"/>
              </a:ext>
            </a:extLst>
          </p:cNvPr>
          <p:cNvSpPr txBox="1"/>
          <p:nvPr/>
        </p:nvSpPr>
        <p:spPr>
          <a:xfrm>
            <a:off x="6722613" y="513680"/>
            <a:ext cx="2210220" cy="646331"/>
          </a:xfrm>
          <a:prstGeom prst="rect">
            <a:avLst/>
          </a:prstGeom>
          <a:solidFill>
            <a:srgbClr val="FFFF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点播源设置</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（通常带有直播源和壁纸源）设置可以直接选择本地源文件</a:t>
            </a:r>
          </a:p>
        </p:txBody>
      </p:sp>
      <p:cxnSp>
        <p:nvCxnSpPr>
          <p:cNvPr id="105" name="直接箭头连接符 104">
            <a:extLst>
              <a:ext uri="{FF2B5EF4-FFF2-40B4-BE49-F238E27FC236}">
                <a16:creationId xmlns:a16="http://schemas.microsoft.com/office/drawing/2014/main" id="{A6DDAAA0-31DD-9712-409B-5E2F9753254D}"/>
              </a:ext>
            </a:extLst>
          </p:cNvPr>
          <p:cNvCxnSpPr>
            <a:cxnSpLocks/>
            <a:stCxn id="103" idx="1"/>
          </p:cNvCxnSpPr>
          <p:nvPr/>
        </p:nvCxnSpPr>
        <p:spPr>
          <a:xfrm flipH="1" flipV="1">
            <a:off x="8455966" y="2268343"/>
            <a:ext cx="1358284" cy="13752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051837C6-1AA5-5A7F-3EB6-9F2B732E1349}"/>
              </a:ext>
            </a:extLst>
          </p:cNvPr>
          <p:cNvCxnSpPr>
            <a:cxnSpLocks/>
          </p:cNvCxnSpPr>
          <p:nvPr/>
        </p:nvCxnSpPr>
        <p:spPr>
          <a:xfrm>
            <a:off x="7511866" y="1106530"/>
            <a:ext cx="0" cy="5264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9965CE15-9135-0EDD-9895-6D3697541EA4}"/>
              </a:ext>
            </a:extLst>
          </p:cNvPr>
          <p:cNvSpPr txBox="1"/>
          <p:nvPr/>
        </p:nvSpPr>
        <p:spPr>
          <a:xfrm>
            <a:off x="7156531" y="3032924"/>
            <a:ext cx="1541793"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接口文件缓存开关</a:t>
            </a:r>
          </a:p>
        </p:txBody>
      </p:sp>
      <p:sp>
        <p:nvSpPr>
          <p:cNvPr id="27" name="文本框 26">
            <a:extLst>
              <a:ext uri="{FF2B5EF4-FFF2-40B4-BE49-F238E27FC236}">
                <a16:creationId xmlns:a16="http://schemas.microsoft.com/office/drawing/2014/main" id="{0C68F190-1D46-8380-D930-8BB234DC9700}"/>
              </a:ext>
            </a:extLst>
          </p:cNvPr>
          <p:cNvSpPr txBox="1"/>
          <p:nvPr/>
        </p:nvSpPr>
        <p:spPr>
          <a:xfrm>
            <a:off x="7156530" y="3346803"/>
            <a:ext cx="2107687"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清空数据恢复出厂设置</a:t>
            </a:r>
          </a:p>
        </p:txBody>
      </p:sp>
      <p:sp>
        <p:nvSpPr>
          <p:cNvPr id="2" name="灯片编号占位符 1">
            <a:extLst>
              <a:ext uri="{FF2B5EF4-FFF2-40B4-BE49-F238E27FC236}">
                <a16:creationId xmlns:a16="http://schemas.microsoft.com/office/drawing/2014/main" id="{43861C6F-4E84-93EF-B2D2-CC7623180664}"/>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40</a:t>
            </a:fld>
            <a:endParaRPr lang="zh-CN" altLang="en-US" dirty="0"/>
          </a:p>
        </p:txBody>
      </p:sp>
    </p:spTree>
    <p:extLst>
      <p:ext uri="{BB962C8B-B14F-4D97-AF65-F5344CB8AC3E}">
        <p14:creationId xmlns:p14="http://schemas.microsoft.com/office/powerpoint/2010/main" val="1889068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6FF5A-C12F-A4CF-0E95-5520CB184C5F}"/>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3724C770-8B02-FC47-258F-1F09C6F8A97C}"/>
              </a:ext>
            </a:extLst>
          </p:cNvPr>
          <p:cNvPicPr>
            <a:picLocks noChangeAspect="1"/>
          </p:cNvPicPr>
          <p:nvPr/>
        </p:nvPicPr>
        <p:blipFill>
          <a:blip r:embed="rId2"/>
          <a:stretch>
            <a:fillRect/>
          </a:stretch>
        </p:blipFill>
        <p:spPr>
          <a:xfrm>
            <a:off x="670744" y="835109"/>
            <a:ext cx="2920473" cy="5187782"/>
          </a:xfrm>
          <a:prstGeom prst="rect">
            <a:avLst/>
          </a:prstGeom>
        </p:spPr>
      </p:pic>
      <p:sp>
        <p:nvSpPr>
          <p:cNvPr id="11" name="标题 10">
            <a:extLst>
              <a:ext uri="{FF2B5EF4-FFF2-40B4-BE49-F238E27FC236}">
                <a16:creationId xmlns:a16="http://schemas.microsoft.com/office/drawing/2014/main" id="{4A1BA10E-7E5C-A6C1-64E3-11A7891B7D27}"/>
              </a:ext>
            </a:extLst>
          </p:cNvPr>
          <p:cNvSpPr>
            <a:spLocks noGrp="1"/>
          </p:cNvSpPr>
          <p:nvPr>
            <p:ph type="title"/>
          </p:nvPr>
        </p:nvSpPr>
        <p:spPr/>
        <p:txBody>
          <a:bodyPr/>
          <a:lstStyle/>
          <a:p>
            <a:r>
              <a:rPr lang="en-US" altLang="zh-CN" dirty="0"/>
              <a:t>2.5.4</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影视手机 功能解释</a:t>
            </a:r>
            <a:r>
              <a:rPr lang="en-US" altLang="zh-CN" sz="1800" kern="1200" dirty="0">
                <a:solidFill>
                  <a:schemeClr val="tx1"/>
                </a:solidFill>
                <a:effectLst/>
                <a:latin typeface="宋体" panose="02010600030101010101" pitchFamily="2" charset="-122"/>
                <a:ea typeface="宋体" panose="02010600030101010101" pitchFamily="2" charset="-122"/>
                <a:cs typeface="+mj-cs"/>
              </a:rPr>
              <a:t>2</a:t>
            </a:r>
            <a:endParaRPr lang="zh-CN" altLang="en-US" dirty="0"/>
          </a:p>
        </p:txBody>
      </p:sp>
      <p:sp>
        <p:nvSpPr>
          <p:cNvPr id="17" name="文本框 16">
            <a:extLst>
              <a:ext uri="{FF2B5EF4-FFF2-40B4-BE49-F238E27FC236}">
                <a16:creationId xmlns:a16="http://schemas.microsoft.com/office/drawing/2014/main" id="{F037D4D9-0982-0ED6-EAEA-1BCA0F236249}"/>
              </a:ext>
            </a:extLst>
          </p:cNvPr>
          <p:cNvSpPr txBox="1"/>
          <p:nvPr/>
        </p:nvSpPr>
        <p:spPr>
          <a:xfrm>
            <a:off x="8162920" y="308481"/>
            <a:ext cx="2481633"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 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2.3.0 </a:t>
            </a:r>
            <a:r>
              <a:rPr lang="zh-CN" altLang="en-US" sz="1200" dirty="0">
                <a:latin typeface="宋体" panose="02010600030101010101" pitchFamily="2" charset="-122"/>
                <a:ea typeface="宋体" panose="02010600030101010101" pitchFamily="2" charset="-122"/>
              </a:rPr>
              <a:t>手机</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56" name="文本框 55">
            <a:extLst>
              <a:ext uri="{FF2B5EF4-FFF2-40B4-BE49-F238E27FC236}">
                <a16:creationId xmlns:a16="http://schemas.microsoft.com/office/drawing/2014/main" id="{2C3556C6-A64C-D3C1-3ADF-49F8FE0761A2}"/>
              </a:ext>
            </a:extLst>
          </p:cNvPr>
          <p:cNvSpPr txBox="1"/>
          <p:nvPr/>
        </p:nvSpPr>
        <p:spPr>
          <a:xfrm>
            <a:off x="3804390" y="815789"/>
            <a:ext cx="2072661"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设置不同的播放器（解码器）默认</a:t>
            </a:r>
            <a:r>
              <a:rPr lang="en-US" altLang="zh-CN" sz="1200" dirty="0">
                <a:latin typeface="宋体" panose="02010600030101010101" pitchFamily="2" charset="-122"/>
                <a:ea typeface="宋体" panose="02010600030101010101" pitchFamily="2" charset="-122"/>
              </a:rPr>
              <a:t>EXO</a:t>
            </a:r>
            <a:endParaRPr lang="zh-CN" altLang="en-US" sz="1200" dirty="0">
              <a:latin typeface="宋体" panose="02010600030101010101" pitchFamily="2" charset="-122"/>
              <a:ea typeface="宋体" panose="02010600030101010101" pitchFamily="2" charset="-122"/>
            </a:endParaRPr>
          </a:p>
        </p:txBody>
      </p:sp>
      <p:sp>
        <p:nvSpPr>
          <p:cNvPr id="57" name="文本框 56">
            <a:extLst>
              <a:ext uri="{FF2B5EF4-FFF2-40B4-BE49-F238E27FC236}">
                <a16:creationId xmlns:a16="http://schemas.microsoft.com/office/drawing/2014/main" id="{51626061-D08C-E6EC-13E0-F783D5452C8D}"/>
              </a:ext>
            </a:extLst>
          </p:cNvPr>
          <p:cNvSpPr txBox="1"/>
          <p:nvPr/>
        </p:nvSpPr>
        <p:spPr>
          <a:xfrm>
            <a:off x="3806370" y="1417641"/>
            <a:ext cx="2062737"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缓冲时间设置</a:t>
            </a:r>
            <a:r>
              <a:rPr lang="en-US" altLang="zh-CN" sz="1200" dirty="0">
                <a:latin typeface="宋体" panose="02010600030101010101" pitchFamily="2" charset="-122"/>
                <a:ea typeface="宋体" panose="02010600030101010101" pitchFamily="2" charset="-122"/>
              </a:rPr>
              <a:t>(IJK</a:t>
            </a:r>
            <a:r>
              <a:rPr lang="zh-CN" altLang="en-US" sz="1200" dirty="0">
                <a:latin typeface="宋体" panose="02010600030101010101" pitchFamily="2" charset="-122"/>
                <a:ea typeface="宋体" panose="02010600030101010101" pitchFamily="2" charset="-122"/>
              </a:rPr>
              <a:t>和系统无此项）</a:t>
            </a:r>
          </a:p>
        </p:txBody>
      </p:sp>
      <p:sp>
        <p:nvSpPr>
          <p:cNvPr id="58" name="文本框 57">
            <a:extLst>
              <a:ext uri="{FF2B5EF4-FFF2-40B4-BE49-F238E27FC236}">
                <a16:creationId xmlns:a16="http://schemas.microsoft.com/office/drawing/2014/main" id="{ECA05B5F-6DA1-9F04-F81F-40134C59D786}"/>
              </a:ext>
            </a:extLst>
          </p:cNvPr>
          <p:cNvSpPr txBox="1"/>
          <p:nvPr/>
        </p:nvSpPr>
        <p:spPr>
          <a:xfrm>
            <a:off x="3833107" y="1982183"/>
            <a:ext cx="2036000"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渲染方式</a:t>
            </a:r>
            <a:r>
              <a:rPr lang="en-US" altLang="zh-CN" sz="1200" dirty="0" err="1">
                <a:latin typeface="宋体" panose="02010600030101010101" pitchFamily="2" charset="-122"/>
                <a:ea typeface="宋体" panose="02010600030101010101" pitchFamily="2" charset="-122"/>
              </a:rPr>
              <a:t>Surfac</a:t>
            </a:r>
            <a:r>
              <a:rPr lang="en-US" altLang="zh-CN" sz="1200" dirty="0">
                <a:latin typeface="宋体" panose="02010600030101010101" pitchFamily="2" charset="-122"/>
                <a:ea typeface="宋体" panose="02010600030101010101" pitchFamily="2" charset="-122"/>
              </a:rPr>
              <a:t>/Texture</a:t>
            </a:r>
            <a:endParaRPr lang="zh-CN" altLang="en-US" sz="1200" dirty="0">
              <a:latin typeface="宋体" panose="02010600030101010101" pitchFamily="2" charset="-122"/>
              <a:ea typeface="宋体" panose="02010600030101010101" pitchFamily="2" charset="-122"/>
            </a:endParaRPr>
          </a:p>
        </p:txBody>
      </p:sp>
      <p:sp>
        <p:nvSpPr>
          <p:cNvPr id="59" name="文本框 58">
            <a:extLst>
              <a:ext uri="{FF2B5EF4-FFF2-40B4-BE49-F238E27FC236}">
                <a16:creationId xmlns:a16="http://schemas.microsoft.com/office/drawing/2014/main" id="{4355A8FB-6465-E7E9-1804-A6DB24AF3820}"/>
              </a:ext>
            </a:extLst>
          </p:cNvPr>
          <p:cNvSpPr txBox="1"/>
          <p:nvPr/>
        </p:nvSpPr>
        <p:spPr>
          <a:xfrm>
            <a:off x="1410149" y="2321814"/>
            <a:ext cx="1543499"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播放页面大小比例</a:t>
            </a:r>
          </a:p>
        </p:txBody>
      </p:sp>
      <p:sp>
        <p:nvSpPr>
          <p:cNvPr id="60" name="文本框 59">
            <a:extLst>
              <a:ext uri="{FF2B5EF4-FFF2-40B4-BE49-F238E27FC236}">
                <a16:creationId xmlns:a16="http://schemas.microsoft.com/office/drawing/2014/main" id="{C700E39D-443A-E314-317D-E0F4EC86B7D9}"/>
              </a:ext>
            </a:extLst>
          </p:cNvPr>
          <p:cNvSpPr txBox="1"/>
          <p:nvPr/>
        </p:nvSpPr>
        <p:spPr>
          <a:xfrm>
            <a:off x="1410149" y="2639100"/>
            <a:ext cx="1543499"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字幕样式预设</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系统</a:t>
            </a:r>
          </a:p>
        </p:txBody>
      </p:sp>
      <p:sp>
        <p:nvSpPr>
          <p:cNvPr id="61" name="文本框 60">
            <a:extLst>
              <a:ext uri="{FF2B5EF4-FFF2-40B4-BE49-F238E27FC236}">
                <a16:creationId xmlns:a16="http://schemas.microsoft.com/office/drawing/2014/main" id="{8B0692E2-8042-C89A-73BC-67DD0FB0C25E}"/>
              </a:ext>
            </a:extLst>
          </p:cNvPr>
          <p:cNvSpPr txBox="1"/>
          <p:nvPr/>
        </p:nvSpPr>
        <p:spPr>
          <a:xfrm>
            <a:off x="1382104" y="2974679"/>
            <a:ext cx="1543499"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播放页面字幕大小</a:t>
            </a:r>
          </a:p>
        </p:txBody>
      </p:sp>
      <p:sp>
        <p:nvSpPr>
          <p:cNvPr id="62" name="文本框 61">
            <a:extLst>
              <a:ext uri="{FF2B5EF4-FFF2-40B4-BE49-F238E27FC236}">
                <a16:creationId xmlns:a16="http://schemas.microsoft.com/office/drawing/2014/main" id="{3413BE81-078F-C210-92E0-B9D0A4A8FF40}"/>
              </a:ext>
            </a:extLst>
          </p:cNvPr>
          <p:cNvSpPr txBox="1"/>
          <p:nvPr/>
        </p:nvSpPr>
        <p:spPr>
          <a:xfrm>
            <a:off x="3868040" y="3204225"/>
            <a:ext cx="2062737" cy="1015663"/>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隧道模式</a:t>
            </a:r>
            <a:r>
              <a:rPr lang="en-US" altLang="zh-CN" sz="1200" dirty="0">
                <a:latin typeface="宋体" panose="02010600030101010101" pitchFamily="2" charset="-122"/>
                <a:ea typeface="宋体" panose="02010600030101010101" pitchFamily="2" charset="-122"/>
              </a:rPr>
              <a:t>(IJK</a:t>
            </a:r>
            <a:r>
              <a:rPr lang="zh-CN" altLang="en-US" sz="1200" dirty="0">
                <a:latin typeface="宋体" panose="02010600030101010101" pitchFamily="2" charset="-122"/>
                <a:ea typeface="宋体" panose="02010600030101010101" pitchFamily="2" charset="-122"/>
              </a:rPr>
              <a:t>和系统无此项）：视频通过硬件视频解码器直接传送到显示器</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安卓</a:t>
            </a:r>
            <a:r>
              <a:rPr lang="en-US" altLang="zh-CN" sz="1200" dirty="0">
                <a:latin typeface="宋体" panose="02010600030101010101" pitchFamily="2" charset="-122"/>
                <a:ea typeface="宋体" panose="02010600030101010101" pitchFamily="2" charset="-122"/>
              </a:rPr>
              <a:t>5</a:t>
            </a:r>
            <a:r>
              <a:rPr lang="zh-CN" altLang="en-US" sz="1200" dirty="0">
                <a:latin typeface="宋体" panose="02010600030101010101" pitchFamily="2" charset="-122"/>
                <a:ea typeface="宋体" panose="02010600030101010101" pitchFamily="2" charset="-122"/>
              </a:rPr>
              <a:t>到安卓</a:t>
            </a:r>
            <a:r>
              <a:rPr lang="en-US" altLang="zh-CN" sz="1200" dirty="0">
                <a:latin typeface="宋体" panose="02010600030101010101" pitchFamily="2" charset="-122"/>
                <a:ea typeface="宋体" panose="02010600030101010101" pitchFamily="2" charset="-122"/>
              </a:rPr>
              <a:t>10 </a:t>
            </a:r>
            <a:r>
              <a:rPr lang="zh-CN" altLang="en-US" sz="1200" dirty="0">
                <a:latin typeface="宋体" panose="02010600030101010101" pitchFamily="2" charset="-122"/>
                <a:ea typeface="宋体" panose="02010600030101010101" pitchFamily="2" charset="-122"/>
              </a:rPr>
              <a:t>安卓</a:t>
            </a:r>
            <a:r>
              <a:rPr lang="en-US" altLang="zh-CN" sz="1200" dirty="0">
                <a:latin typeface="宋体" panose="02010600030101010101" pitchFamily="2" charset="-122"/>
                <a:ea typeface="宋体" panose="02010600030101010101" pitchFamily="2" charset="-122"/>
              </a:rPr>
              <a:t>11</a:t>
            </a:r>
            <a:r>
              <a:rPr lang="zh-CN" altLang="en-US" sz="1200" dirty="0">
                <a:latin typeface="宋体" panose="02010600030101010101" pitchFamily="2" charset="-122"/>
                <a:ea typeface="宋体" panose="02010600030101010101" pitchFamily="2" charset="-122"/>
              </a:rPr>
              <a:t>时钟方式不同。</a:t>
            </a:r>
          </a:p>
        </p:txBody>
      </p:sp>
      <p:sp>
        <p:nvSpPr>
          <p:cNvPr id="63" name="文本框 62">
            <a:extLst>
              <a:ext uri="{FF2B5EF4-FFF2-40B4-BE49-F238E27FC236}">
                <a16:creationId xmlns:a16="http://schemas.microsoft.com/office/drawing/2014/main" id="{19940ED4-B8C9-F1C5-079E-512B20D07264}"/>
              </a:ext>
            </a:extLst>
          </p:cNvPr>
          <p:cNvSpPr txBox="1"/>
          <p:nvPr/>
        </p:nvSpPr>
        <p:spPr>
          <a:xfrm>
            <a:off x="1488495" y="3864256"/>
            <a:ext cx="2116941"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用户代理服务器地址填写</a:t>
            </a:r>
          </a:p>
        </p:txBody>
      </p:sp>
      <p:cxnSp>
        <p:nvCxnSpPr>
          <p:cNvPr id="64" name="直接箭头连接符 63">
            <a:extLst>
              <a:ext uri="{FF2B5EF4-FFF2-40B4-BE49-F238E27FC236}">
                <a16:creationId xmlns:a16="http://schemas.microsoft.com/office/drawing/2014/main" id="{494470E3-AB19-967C-A72A-48C9E6D06FC3}"/>
              </a:ext>
            </a:extLst>
          </p:cNvPr>
          <p:cNvCxnSpPr>
            <a:cxnSpLocks/>
            <a:stCxn id="56" idx="1"/>
          </p:cNvCxnSpPr>
          <p:nvPr/>
        </p:nvCxnSpPr>
        <p:spPr>
          <a:xfrm flipH="1">
            <a:off x="3497994" y="1046622"/>
            <a:ext cx="306396" cy="3703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a:extLst>
              <a:ext uri="{FF2B5EF4-FFF2-40B4-BE49-F238E27FC236}">
                <a16:creationId xmlns:a16="http://schemas.microsoft.com/office/drawing/2014/main" id="{E7216D25-D7CE-F78B-0E68-69FD055BDE4E}"/>
              </a:ext>
            </a:extLst>
          </p:cNvPr>
          <p:cNvCxnSpPr>
            <a:cxnSpLocks/>
          </p:cNvCxnSpPr>
          <p:nvPr/>
        </p:nvCxnSpPr>
        <p:spPr>
          <a:xfrm flipH="1">
            <a:off x="3507677" y="1508946"/>
            <a:ext cx="306396" cy="3703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a:extLst>
              <a:ext uri="{FF2B5EF4-FFF2-40B4-BE49-F238E27FC236}">
                <a16:creationId xmlns:a16="http://schemas.microsoft.com/office/drawing/2014/main" id="{51179185-63FA-97F5-3745-BAF0D555B050}"/>
              </a:ext>
            </a:extLst>
          </p:cNvPr>
          <p:cNvCxnSpPr>
            <a:cxnSpLocks/>
          </p:cNvCxnSpPr>
          <p:nvPr/>
        </p:nvCxnSpPr>
        <p:spPr>
          <a:xfrm flipH="1">
            <a:off x="3503286" y="2093415"/>
            <a:ext cx="295811" cy="334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E5E2799D-9A5E-8F13-20E1-F2B1BA0C7E32}"/>
              </a:ext>
            </a:extLst>
          </p:cNvPr>
          <p:cNvCxnSpPr>
            <a:cxnSpLocks/>
            <a:stCxn id="62" idx="1"/>
          </p:cNvCxnSpPr>
          <p:nvPr/>
        </p:nvCxnSpPr>
        <p:spPr>
          <a:xfrm flipH="1">
            <a:off x="3523237" y="3712057"/>
            <a:ext cx="344803" cy="69241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FFCCCEF0-1560-4936-4702-0262CE3AF1DA}"/>
              </a:ext>
            </a:extLst>
          </p:cNvPr>
          <p:cNvSpPr txBox="1"/>
          <p:nvPr/>
        </p:nvSpPr>
        <p:spPr>
          <a:xfrm>
            <a:off x="1410149" y="3319282"/>
            <a:ext cx="1543499"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弹幕功能总开关</a:t>
            </a:r>
          </a:p>
        </p:txBody>
      </p:sp>
      <p:sp>
        <p:nvSpPr>
          <p:cNvPr id="9" name="文本框 8">
            <a:extLst>
              <a:ext uri="{FF2B5EF4-FFF2-40B4-BE49-F238E27FC236}">
                <a16:creationId xmlns:a16="http://schemas.microsoft.com/office/drawing/2014/main" id="{C460E0CC-663F-109D-B679-2165CBA9F48E}"/>
              </a:ext>
            </a:extLst>
          </p:cNvPr>
          <p:cNvSpPr txBox="1"/>
          <p:nvPr/>
        </p:nvSpPr>
        <p:spPr>
          <a:xfrm>
            <a:off x="3868040" y="2596630"/>
            <a:ext cx="2054256"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软件悬浮在其他软件上播放的功能开关</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画中画模式</a:t>
            </a:r>
          </a:p>
        </p:txBody>
      </p:sp>
      <p:cxnSp>
        <p:nvCxnSpPr>
          <p:cNvPr id="10" name="直接箭头连接符 9">
            <a:extLst>
              <a:ext uri="{FF2B5EF4-FFF2-40B4-BE49-F238E27FC236}">
                <a16:creationId xmlns:a16="http://schemas.microsoft.com/office/drawing/2014/main" id="{8264D1CF-C1CC-0909-3B35-28485C71AF8D}"/>
              </a:ext>
            </a:extLst>
          </p:cNvPr>
          <p:cNvCxnSpPr>
            <a:cxnSpLocks/>
            <a:stCxn id="9" idx="1"/>
          </p:cNvCxnSpPr>
          <p:nvPr/>
        </p:nvCxnSpPr>
        <p:spPr>
          <a:xfrm flipH="1">
            <a:off x="3450985" y="2827463"/>
            <a:ext cx="417055" cy="8448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1BAFE19E-AE29-6F8A-33EB-4D2FFB3B966D}"/>
              </a:ext>
            </a:extLst>
          </p:cNvPr>
          <p:cNvSpPr txBox="1"/>
          <p:nvPr/>
        </p:nvSpPr>
        <p:spPr>
          <a:xfrm>
            <a:off x="3852044" y="5598671"/>
            <a:ext cx="3286360"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用户代理（翻译容易误解）：</a:t>
            </a:r>
            <a:r>
              <a:rPr lang="en-US" altLang="zh-CN" sz="1200" dirty="0">
                <a:latin typeface="宋体" panose="02010600030101010101" pitchFamily="2" charset="-122"/>
                <a:ea typeface="宋体" panose="02010600030101010101" pitchFamily="2" charset="-122"/>
              </a:rPr>
              <a:t>http</a:t>
            </a:r>
            <a:r>
              <a:rPr lang="zh-CN" altLang="en-US" sz="1200" dirty="0">
                <a:latin typeface="宋体" panose="02010600030101010101" pitchFamily="2" charset="-122"/>
                <a:ea typeface="宋体" panose="02010600030101010101" pitchFamily="2" charset="-122"/>
              </a:rPr>
              <a:t>协议的一部分，服务器用来识别客户端的设备软硬件。主要用来伪装客户端，一般不需要修改。</a:t>
            </a:r>
          </a:p>
        </p:txBody>
      </p:sp>
      <p:sp>
        <p:nvSpPr>
          <p:cNvPr id="26" name="文本框 25">
            <a:extLst>
              <a:ext uri="{FF2B5EF4-FFF2-40B4-BE49-F238E27FC236}">
                <a16:creationId xmlns:a16="http://schemas.microsoft.com/office/drawing/2014/main" id="{875ACDC1-3EF5-2639-B43A-883D6A1CEE6E}"/>
              </a:ext>
            </a:extLst>
          </p:cNvPr>
          <p:cNvSpPr txBox="1"/>
          <p:nvPr/>
        </p:nvSpPr>
        <p:spPr>
          <a:xfrm>
            <a:off x="3859559" y="5072598"/>
            <a:ext cx="2062737"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缓冲时间设置</a:t>
            </a:r>
            <a:r>
              <a:rPr lang="en-US" altLang="zh-CN" sz="1200" dirty="0">
                <a:latin typeface="宋体" panose="02010600030101010101" pitchFamily="2" charset="-122"/>
                <a:ea typeface="宋体" panose="02010600030101010101" pitchFamily="2" charset="-122"/>
              </a:rPr>
              <a:t>(IJK</a:t>
            </a:r>
            <a:r>
              <a:rPr lang="zh-CN" altLang="en-US" sz="1200" dirty="0">
                <a:latin typeface="宋体" panose="02010600030101010101" pitchFamily="2" charset="-122"/>
                <a:ea typeface="宋体" panose="02010600030101010101" pitchFamily="2" charset="-122"/>
              </a:rPr>
              <a:t>和系统无此项）</a:t>
            </a:r>
          </a:p>
        </p:txBody>
      </p:sp>
      <p:cxnSp>
        <p:nvCxnSpPr>
          <p:cNvPr id="30" name="直接箭头连接符 29">
            <a:extLst>
              <a:ext uri="{FF2B5EF4-FFF2-40B4-BE49-F238E27FC236}">
                <a16:creationId xmlns:a16="http://schemas.microsoft.com/office/drawing/2014/main" id="{858FBE1F-FD39-4A08-9D74-1547CBE8E171}"/>
              </a:ext>
            </a:extLst>
          </p:cNvPr>
          <p:cNvCxnSpPr>
            <a:cxnSpLocks/>
          </p:cNvCxnSpPr>
          <p:nvPr/>
        </p:nvCxnSpPr>
        <p:spPr>
          <a:xfrm flipH="1">
            <a:off x="3497994" y="4419556"/>
            <a:ext cx="367366" cy="3083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7E9CCCF7-8DBA-BC79-2289-3439AC333732}"/>
              </a:ext>
            </a:extLst>
          </p:cNvPr>
          <p:cNvSpPr txBox="1"/>
          <p:nvPr/>
        </p:nvSpPr>
        <p:spPr>
          <a:xfrm>
            <a:off x="3884829" y="4284214"/>
            <a:ext cx="2062737"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系统和</a:t>
            </a:r>
            <a:r>
              <a:rPr lang="en-US" altLang="zh-CN" sz="1200" dirty="0" err="1">
                <a:latin typeface="宋体" panose="02010600030101010101" pitchFamily="2" charset="-122"/>
                <a:ea typeface="宋体" panose="02010600030101010101" pitchFamily="2" charset="-122"/>
              </a:rPr>
              <a:t>OKHttp</a:t>
            </a:r>
            <a:r>
              <a:rPr lang="zh-CN" altLang="en-US" sz="1200" dirty="0">
                <a:latin typeface="宋体" panose="02010600030101010101" pitchFamily="2" charset="-122"/>
                <a:ea typeface="宋体" panose="02010600030101010101" pitchFamily="2" charset="-122"/>
              </a:rPr>
              <a:t>，默认</a:t>
            </a:r>
            <a:r>
              <a:rPr lang="en-US" altLang="zh-CN" sz="1200" dirty="0" err="1">
                <a:latin typeface="宋体" panose="02010600030101010101" pitchFamily="2" charset="-122"/>
                <a:ea typeface="宋体" panose="02010600030101010101" pitchFamily="2" charset="-122"/>
              </a:rPr>
              <a:t>OKHttp,y</a:t>
            </a:r>
            <a:r>
              <a:rPr lang="zh-CN" altLang="en-US" sz="1200" dirty="0">
                <a:latin typeface="宋体" panose="02010600030101010101" pitchFamily="2" charset="-122"/>
                <a:ea typeface="宋体" panose="02010600030101010101" pitchFamily="2" charset="-122"/>
              </a:rPr>
              <a:t>一般不需要修改。</a:t>
            </a:r>
            <a:r>
              <a:rPr lang="en-US" altLang="zh-CN" sz="1200" dirty="0">
                <a:latin typeface="宋体" panose="02010600030101010101" pitchFamily="2" charset="-122"/>
                <a:ea typeface="宋体" panose="02010600030101010101" pitchFamily="2" charset="-122"/>
              </a:rPr>
              <a:t>(IJK</a:t>
            </a:r>
            <a:r>
              <a:rPr lang="zh-CN" altLang="en-US" sz="1200" dirty="0">
                <a:latin typeface="宋体" panose="02010600030101010101" pitchFamily="2" charset="-122"/>
                <a:ea typeface="宋体" panose="02010600030101010101" pitchFamily="2" charset="-122"/>
              </a:rPr>
              <a:t>和系统无此项）</a:t>
            </a:r>
          </a:p>
        </p:txBody>
      </p:sp>
      <p:cxnSp>
        <p:nvCxnSpPr>
          <p:cNvPr id="40" name="直接箭头连接符 39">
            <a:extLst>
              <a:ext uri="{FF2B5EF4-FFF2-40B4-BE49-F238E27FC236}">
                <a16:creationId xmlns:a16="http://schemas.microsoft.com/office/drawing/2014/main" id="{1549FFE7-E813-3057-91E8-7FFFD607324B}"/>
              </a:ext>
            </a:extLst>
          </p:cNvPr>
          <p:cNvCxnSpPr>
            <a:cxnSpLocks/>
          </p:cNvCxnSpPr>
          <p:nvPr/>
        </p:nvCxnSpPr>
        <p:spPr>
          <a:xfrm flipH="1" flipV="1">
            <a:off x="3450985" y="5104489"/>
            <a:ext cx="418405" cy="999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52E5301B-1272-177E-3629-EB3180C050E4}"/>
              </a:ext>
            </a:extLst>
          </p:cNvPr>
          <p:cNvPicPr>
            <a:picLocks noChangeAspect="1"/>
          </p:cNvPicPr>
          <p:nvPr/>
        </p:nvPicPr>
        <p:blipFill>
          <a:blip r:embed="rId3"/>
          <a:stretch>
            <a:fillRect/>
          </a:stretch>
        </p:blipFill>
        <p:spPr>
          <a:xfrm>
            <a:off x="7192370" y="835110"/>
            <a:ext cx="2920473" cy="5187781"/>
          </a:xfrm>
          <a:prstGeom prst="rect">
            <a:avLst/>
          </a:prstGeom>
        </p:spPr>
      </p:pic>
      <p:sp>
        <p:nvSpPr>
          <p:cNvPr id="3" name="文本框 2">
            <a:extLst>
              <a:ext uri="{FF2B5EF4-FFF2-40B4-BE49-F238E27FC236}">
                <a16:creationId xmlns:a16="http://schemas.microsoft.com/office/drawing/2014/main" id="{88E29110-439F-040A-C7FF-A215CE5D46CF}"/>
              </a:ext>
            </a:extLst>
          </p:cNvPr>
          <p:cNvSpPr txBox="1"/>
          <p:nvPr/>
        </p:nvSpPr>
        <p:spPr>
          <a:xfrm>
            <a:off x="7245316" y="3023495"/>
            <a:ext cx="1901554"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首页是否自动换源的总开关</a:t>
            </a:r>
          </a:p>
        </p:txBody>
      </p:sp>
      <p:sp>
        <p:nvSpPr>
          <p:cNvPr id="7" name="文本框 6">
            <a:extLst>
              <a:ext uri="{FF2B5EF4-FFF2-40B4-BE49-F238E27FC236}">
                <a16:creationId xmlns:a16="http://schemas.microsoft.com/office/drawing/2014/main" id="{9C15DD30-1F1E-9AF0-C0D9-3566561DDF57}"/>
              </a:ext>
            </a:extLst>
          </p:cNvPr>
          <p:cNvSpPr txBox="1"/>
          <p:nvPr/>
        </p:nvSpPr>
        <p:spPr>
          <a:xfrm>
            <a:off x="7933633" y="1982426"/>
            <a:ext cx="1437945"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不保留播放历史</a:t>
            </a:r>
            <a:endParaRPr lang="en-US" altLang="zh-CN" sz="1200" dirty="0">
              <a:latin typeface="宋体" panose="02010600030101010101" pitchFamily="2" charset="-122"/>
              <a:ea typeface="宋体" panose="02010600030101010101" pitchFamily="2" charset="-122"/>
            </a:endParaRPr>
          </a:p>
        </p:txBody>
      </p:sp>
      <p:sp>
        <p:nvSpPr>
          <p:cNvPr id="12" name="文本框 11">
            <a:extLst>
              <a:ext uri="{FF2B5EF4-FFF2-40B4-BE49-F238E27FC236}">
                <a16:creationId xmlns:a16="http://schemas.microsoft.com/office/drawing/2014/main" id="{5CFCB19E-BC6A-A395-DDEB-4A7FB0074E05}"/>
              </a:ext>
            </a:extLst>
          </p:cNvPr>
          <p:cNvSpPr txBox="1"/>
          <p:nvPr/>
        </p:nvSpPr>
        <p:spPr>
          <a:xfrm>
            <a:off x="7956916" y="1308057"/>
            <a:ext cx="1437945"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页面显示图片大小</a:t>
            </a:r>
            <a:endParaRPr lang="en-US" altLang="zh-CN" sz="1200" dirty="0">
              <a:latin typeface="宋体" panose="02010600030101010101" pitchFamily="2" charset="-122"/>
              <a:ea typeface="宋体" panose="02010600030101010101" pitchFamily="2" charset="-122"/>
            </a:endParaRPr>
          </a:p>
        </p:txBody>
      </p:sp>
      <p:sp>
        <p:nvSpPr>
          <p:cNvPr id="14" name="文本框 13">
            <a:extLst>
              <a:ext uri="{FF2B5EF4-FFF2-40B4-BE49-F238E27FC236}">
                <a16:creationId xmlns:a16="http://schemas.microsoft.com/office/drawing/2014/main" id="{E70FA1F9-0C28-60B3-CC7D-B31D8A355623}"/>
              </a:ext>
            </a:extLst>
          </p:cNvPr>
          <p:cNvSpPr txBox="1"/>
          <p:nvPr/>
        </p:nvSpPr>
        <p:spPr>
          <a:xfrm>
            <a:off x="7268907" y="3595534"/>
            <a:ext cx="1901554" cy="1015663"/>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选择更新推荐是否展示其它站点的搜索信息。</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关闭直接打开本站点播放。</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开启：以搜索模式展示本线路所有的相关搜索内容。</a:t>
            </a:r>
            <a:endParaRPr lang="en-US" altLang="zh-CN" sz="1200" dirty="0">
              <a:latin typeface="宋体" panose="02010600030101010101" pitchFamily="2" charset="-122"/>
              <a:ea typeface="宋体" panose="02010600030101010101" pitchFamily="2" charset="-122"/>
            </a:endParaRPr>
          </a:p>
        </p:txBody>
      </p:sp>
      <p:cxnSp>
        <p:nvCxnSpPr>
          <p:cNvPr id="15" name="直接箭头连接符 14">
            <a:extLst>
              <a:ext uri="{FF2B5EF4-FFF2-40B4-BE49-F238E27FC236}">
                <a16:creationId xmlns:a16="http://schemas.microsoft.com/office/drawing/2014/main" id="{5DA181F6-BBC4-650A-FD56-86B2CB5DD985}"/>
              </a:ext>
            </a:extLst>
          </p:cNvPr>
          <p:cNvCxnSpPr>
            <a:cxnSpLocks/>
          </p:cNvCxnSpPr>
          <p:nvPr/>
        </p:nvCxnSpPr>
        <p:spPr>
          <a:xfrm flipV="1">
            <a:off x="9027388" y="2673985"/>
            <a:ext cx="175516" cy="3219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EAB6D2D8-0D07-3E00-C9C3-C4027C9D0387}"/>
              </a:ext>
            </a:extLst>
          </p:cNvPr>
          <p:cNvSpPr txBox="1"/>
          <p:nvPr/>
        </p:nvSpPr>
        <p:spPr>
          <a:xfrm>
            <a:off x="7732092" y="1625960"/>
            <a:ext cx="1901554"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播放速度，长按恢复</a:t>
            </a:r>
            <a:r>
              <a:rPr lang="en-US" altLang="zh-CN" sz="1200" dirty="0">
                <a:latin typeface="宋体" panose="02010600030101010101" pitchFamily="2" charset="-122"/>
                <a:ea typeface="宋体" panose="02010600030101010101" pitchFamily="2" charset="-122"/>
              </a:rPr>
              <a:t>1.00</a:t>
            </a:r>
            <a:endParaRPr lang="zh-CN" altLang="en-US" sz="1200" dirty="0">
              <a:latin typeface="宋体" panose="02010600030101010101" pitchFamily="2" charset="-122"/>
              <a:ea typeface="宋体" panose="02010600030101010101" pitchFamily="2" charset="-122"/>
            </a:endParaRPr>
          </a:p>
        </p:txBody>
      </p:sp>
      <p:cxnSp>
        <p:nvCxnSpPr>
          <p:cNvPr id="18" name="直接箭头连接符 17">
            <a:extLst>
              <a:ext uri="{FF2B5EF4-FFF2-40B4-BE49-F238E27FC236}">
                <a16:creationId xmlns:a16="http://schemas.microsoft.com/office/drawing/2014/main" id="{80B8532B-7103-4DA6-F11E-C8D67C82A359}"/>
              </a:ext>
            </a:extLst>
          </p:cNvPr>
          <p:cNvCxnSpPr>
            <a:cxnSpLocks/>
          </p:cNvCxnSpPr>
          <p:nvPr/>
        </p:nvCxnSpPr>
        <p:spPr>
          <a:xfrm flipV="1">
            <a:off x="9175796" y="2502587"/>
            <a:ext cx="580641" cy="11672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接箭头连接符 3">
            <a:extLst>
              <a:ext uri="{FF2B5EF4-FFF2-40B4-BE49-F238E27FC236}">
                <a16:creationId xmlns:a16="http://schemas.microsoft.com/office/drawing/2014/main" id="{1D1B3CE6-8B23-B167-B569-64C221828B88}"/>
              </a:ext>
            </a:extLst>
          </p:cNvPr>
          <p:cNvCxnSpPr>
            <a:cxnSpLocks/>
          </p:cNvCxnSpPr>
          <p:nvPr/>
        </p:nvCxnSpPr>
        <p:spPr>
          <a:xfrm flipH="1" flipV="1">
            <a:off x="3293757" y="5367706"/>
            <a:ext cx="520316" cy="23096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灯片编号占位符 1">
            <a:extLst>
              <a:ext uri="{FF2B5EF4-FFF2-40B4-BE49-F238E27FC236}">
                <a16:creationId xmlns:a16="http://schemas.microsoft.com/office/drawing/2014/main" id="{32BF5F91-2F97-126B-728F-6D130C433118}"/>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41</a:t>
            </a:fld>
            <a:endParaRPr lang="zh-CN" altLang="en-US" dirty="0"/>
          </a:p>
        </p:txBody>
      </p:sp>
    </p:spTree>
    <p:extLst>
      <p:ext uri="{BB962C8B-B14F-4D97-AF65-F5344CB8AC3E}">
        <p14:creationId xmlns:p14="http://schemas.microsoft.com/office/powerpoint/2010/main" val="2604662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82E4-BBE1-BBFE-42B1-6B0F407B64B8}"/>
            </a:ext>
          </a:extLst>
        </p:cNvPr>
        <p:cNvGrpSpPr/>
        <p:nvPr/>
      </p:nvGrpSpPr>
      <p:grpSpPr>
        <a:xfrm>
          <a:off x="0" y="0"/>
          <a:ext cx="0" cy="0"/>
          <a:chOff x="0" y="0"/>
          <a:chExt cx="0" cy="0"/>
        </a:xfrm>
      </p:grpSpPr>
      <p:pic>
        <p:nvPicPr>
          <p:cNvPr id="4" name="图片 3">
            <a:extLst>
              <a:ext uri="{FF2B5EF4-FFF2-40B4-BE49-F238E27FC236}">
                <a16:creationId xmlns:a16="http://schemas.microsoft.com/office/drawing/2014/main" id="{F21D9E5F-1D1C-0779-7C70-7193DB774F61}"/>
              </a:ext>
            </a:extLst>
          </p:cNvPr>
          <p:cNvPicPr>
            <a:picLocks noChangeAspect="1"/>
          </p:cNvPicPr>
          <p:nvPr/>
        </p:nvPicPr>
        <p:blipFill>
          <a:blip r:embed="rId3"/>
          <a:stretch>
            <a:fillRect/>
          </a:stretch>
        </p:blipFill>
        <p:spPr>
          <a:xfrm>
            <a:off x="2173387" y="1290978"/>
            <a:ext cx="2638513" cy="4686922"/>
          </a:xfrm>
          <a:prstGeom prst="rect">
            <a:avLst/>
          </a:prstGeom>
        </p:spPr>
      </p:pic>
      <p:sp>
        <p:nvSpPr>
          <p:cNvPr id="7" name="标题 6">
            <a:extLst>
              <a:ext uri="{FF2B5EF4-FFF2-40B4-BE49-F238E27FC236}">
                <a16:creationId xmlns:a16="http://schemas.microsoft.com/office/drawing/2014/main" id="{08FB212B-EEFB-BFD8-4915-AEE1E300EE9F}"/>
              </a:ext>
            </a:extLst>
          </p:cNvPr>
          <p:cNvSpPr>
            <a:spLocks noGrp="1"/>
          </p:cNvSpPr>
          <p:nvPr>
            <p:ph type="title"/>
          </p:nvPr>
        </p:nvSpPr>
        <p:spPr/>
        <p:txBody>
          <a:bodyPr/>
          <a:lstStyle/>
          <a:p>
            <a:r>
              <a:rPr lang="en-US" altLang="zh-CN" dirty="0"/>
              <a:t>2.5.4</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影视手机 </a:t>
            </a:r>
            <a:r>
              <a:rPr lang="zh-CN" altLang="en-US" sz="1800" kern="1200" dirty="0">
                <a:solidFill>
                  <a:schemeClr val="tx1"/>
                </a:solidFill>
                <a:effectLst/>
                <a:latin typeface="宋体" panose="02010600030101010101" pitchFamily="2" charset="-122"/>
                <a:ea typeface="宋体" panose="02010600030101010101" pitchFamily="2" charset="-122"/>
                <a:cs typeface="+mj-cs"/>
              </a:rPr>
              <a:t>点播竖屏功能解释</a:t>
            </a:r>
            <a:endParaRPr lang="zh-CN" altLang="en-US" dirty="0"/>
          </a:p>
        </p:txBody>
      </p:sp>
      <p:pic>
        <p:nvPicPr>
          <p:cNvPr id="18" name="图片 17">
            <a:extLst>
              <a:ext uri="{FF2B5EF4-FFF2-40B4-BE49-F238E27FC236}">
                <a16:creationId xmlns:a16="http://schemas.microsoft.com/office/drawing/2014/main" id="{35B45A62-42C1-EE48-F691-816230CD6B70}"/>
              </a:ext>
            </a:extLst>
          </p:cNvPr>
          <p:cNvPicPr>
            <a:picLocks noChangeAspect="1"/>
          </p:cNvPicPr>
          <p:nvPr/>
        </p:nvPicPr>
        <p:blipFill>
          <a:blip r:embed="rId4"/>
          <a:stretch>
            <a:fillRect/>
          </a:stretch>
        </p:blipFill>
        <p:spPr>
          <a:xfrm>
            <a:off x="6483120" y="1276218"/>
            <a:ext cx="2646823" cy="4701682"/>
          </a:xfrm>
          <a:prstGeom prst="rect">
            <a:avLst/>
          </a:prstGeom>
        </p:spPr>
      </p:pic>
      <p:sp>
        <p:nvSpPr>
          <p:cNvPr id="20" name="文本框 19">
            <a:extLst>
              <a:ext uri="{FF2B5EF4-FFF2-40B4-BE49-F238E27FC236}">
                <a16:creationId xmlns:a16="http://schemas.microsoft.com/office/drawing/2014/main" id="{952B4C38-BCC2-CF2A-C990-62F9F62FF27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2.3.1</a:t>
            </a:r>
            <a:r>
              <a:rPr lang="zh-CN" altLang="en-US" sz="1200" dirty="0">
                <a:latin typeface="宋体" panose="02010600030101010101" pitchFamily="2" charset="-122"/>
                <a:ea typeface="宋体" panose="02010600030101010101" pitchFamily="2" charset="-122"/>
              </a:rPr>
              <a:t>手机版</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13" name="文本框 12">
            <a:extLst>
              <a:ext uri="{FF2B5EF4-FFF2-40B4-BE49-F238E27FC236}">
                <a16:creationId xmlns:a16="http://schemas.microsoft.com/office/drawing/2014/main" id="{172F5590-4D6B-5764-46E4-32ED509DE9A8}"/>
              </a:ext>
            </a:extLst>
          </p:cNvPr>
          <p:cNvSpPr txBox="1"/>
          <p:nvPr/>
        </p:nvSpPr>
        <p:spPr>
          <a:xfrm>
            <a:off x="296048" y="722462"/>
            <a:ext cx="5726307" cy="369332"/>
          </a:xfrm>
          <a:prstGeom prst="rect">
            <a:avLst/>
          </a:prstGeom>
          <a:noFill/>
          <a:ln w="28575">
            <a:solidFill>
              <a:srgbClr val="00B0F0"/>
            </a:solidFill>
          </a:ln>
        </p:spPr>
        <p:txBody>
          <a:bodyPr wrap="square" rtlCol="0">
            <a:spAutoFit/>
          </a:bodyPr>
          <a:lstStyle/>
          <a:p>
            <a:r>
              <a:rPr lang="zh-CN" altLang="en-US" dirty="0">
                <a:latin typeface="宋体" panose="02010600030101010101" pitchFamily="2" charset="-122"/>
                <a:ea typeface="宋体" panose="02010600030101010101" pitchFamily="2" charset="-122"/>
              </a:rPr>
              <a:t>点播功能（电影</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电视剧</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音频）小窗口模式</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预览模式</a:t>
            </a:r>
          </a:p>
        </p:txBody>
      </p:sp>
      <p:cxnSp>
        <p:nvCxnSpPr>
          <p:cNvPr id="38" name="直接箭头连接符 37">
            <a:extLst>
              <a:ext uri="{FF2B5EF4-FFF2-40B4-BE49-F238E27FC236}">
                <a16:creationId xmlns:a16="http://schemas.microsoft.com/office/drawing/2014/main" id="{5ED80D1F-F56E-037B-3C7A-085DD2552C49}"/>
              </a:ext>
            </a:extLst>
          </p:cNvPr>
          <p:cNvCxnSpPr>
            <a:cxnSpLocks/>
            <a:stCxn id="19" idx="3"/>
          </p:cNvCxnSpPr>
          <p:nvPr/>
        </p:nvCxnSpPr>
        <p:spPr>
          <a:xfrm flipV="1">
            <a:off x="1833732" y="3175094"/>
            <a:ext cx="592454" cy="6810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F9484583-B65C-3D6A-07AC-1489FB317CC8}"/>
              </a:ext>
            </a:extLst>
          </p:cNvPr>
          <p:cNvSpPr txBox="1"/>
          <p:nvPr/>
        </p:nvSpPr>
        <p:spPr>
          <a:xfrm>
            <a:off x="830323" y="4202252"/>
            <a:ext cx="996732"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线路显示</a:t>
            </a:r>
          </a:p>
        </p:txBody>
      </p:sp>
      <p:cxnSp>
        <p:nvCxnSpPr>
          <p:cNvPr id="22" name="直接箭头连接符 21">
            <a:extLst>
              <a:ext uri="{FF2B5EF4-FFF2-40B4-BE49-F238E27FC236}">
                <a16:creationId xmlns:a16="http://schemas.microsoft.com/office/drawing/2014/main" id="{7CBEB52D-17B7-CBCB-C36D-9D4B1FE549F0}"/>
              </a:ext>
            </a:extLst>
          </p:cNvPr>
          <p:cNvCxnSpPr>
            <a:cxnSpLocks/>
            <a:stCxn id="27" idx="3"/>
          </p:cNvCxnSpPr>
          <p:nvPr/>
        </p:nvCxnSpPr>
        <p:spPr>
          <a:xfrm>
            <a:off x="1849396" y="1378325"/>
            <a:ext cx="2048885" cy="16714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79FD7942-389B-278C-1BC4-6067236798E6}"/>
              </a:ext>
            </a:extLst>
          </p:cNvPr>
          <p:cNvCxnSpPr>
            <a:cxnSpLocks/>
            <a:stCxn id="80" idx="1"/>
          </p:cNvCxnSpPr>
          <p:nvPr/>
        </p:nvCxnSpPr>
        <p:spPr>
          <a:xfrm flipH="1">
            <a:off x="8136836" y="2154461"/>
            <a:ext cx="1189475" cy="17416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9E8BC20B-F5AB-FB6B-72DE-20B1936FB920}"/>
              </a:ext>
            </a:extLst>
          </p:cNvPr>
          <p:cNvCxnSpPr>
            <a:cxnSpLocks/>
          </p:cNvCxnSpPr>
          <p:nvPr/>
        </p:nvCxnSpPr>
        <p:spPr>
          <a:xfrm flipH="1">
            <a:off x="7806531" y="1471163"/>
            <a:ext cx="1510312" cy="20528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E72E1F1C-001A-EC55-F264-E380B6ACA498}"/>
              </a:ext>
            </a:extLst>
          </p:cNvPr>
          <p:cNvSpPr txBox="1"/>
          <p:nvPr/>
        </p:nvSpPr>
        <p:spPr>
          <a:xfrm>
            <a:off x="9316843" y="1314562"/>
            <a:ext cx="1391001"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播放速度</a:t>
            </a:r>
          </a:p>
        </p:txBody>
      </p:sp>
      <p:sp>
        <p:nvSpPr>
          <p:cNvPr id="68" name="矩形 67">
            <a:extLst>
              <a:ext uri="{FF2B5EF4-FFF2-40B4-BE49-F238E27FC236}">
                <a16:creationId xmlns:a16="http://schemas.microsoft.com/office/drawing/2014/main" id="{8F1E395E-11B4-AEE6-6CC7-2F5ED6345FD6}"/>
              </a:ext>
            </a:extLst>
          </p:cNvPr>
          <p:cNvSpPr/>
          <p:nvPr/>
        </p:nvSpPr>
        <p:spPr>
          <a:xfrm>
            <a:off x="2165454" y="4303450"/>
            <a:ext cx="2675550" cy="260564"/>
          </a:xfrm>
          <a:prstGeom prst="rect">
            <a:avLst/>
          </a:prstGeom>
          <a:noFill/>
          <a:ln w="3810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8" name="直接箭头连接符 7">
            <a:extLst>
              <a:ext uri="{FF2B5EF4-FFF2-40B4-BE49-F238E27FC236}">
                <a16:creationId xmlns:a16="http://schemas.microsoft.com/office/drawing/2014/main" id="{8A7D47D6-F799-6DF0-8052-71D1D0390DF5}"/>
              </a:ext>
            </a:extLst>
          </p:cNvPr>
          <p:cNvCxnSpPr>
            <a:cxnSpLocks/>
          </p:cNvCxnSpPr>
          <p:nvPr/>
        </p:nvCxnSpPr>
        <p:spPr>
          <a:xfrm flipV="1">
            <a:off x="1787067" y="4479251"/>
            <a:ext cx="447474" cy="2150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C0F0A2A9-3114-DA33-B9B2-A202059CA218}"/>
              </a:ext>
            </a:extLst>
          </p:cNvPr>
          <p:cNvSpPr txBox="1"/>
          <p:nvPr/>
        </p:nvSpPr>
        <p:spPr>
          <a:xfrm>
            <a:off x="811923" y="3717604"/>
            <a:ext cx="1021809"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节目标题</a:t>
            </a:r>
          </a:p>
        </p:txBody>
      </p:sp>
      <p:cxnSp>
        <p:nvCxnSpPr>
          <p:cNvPr id="23" name="直接箭头连接符 22">
            <a:extLst>
              <a:ext uri="{FF2B5EF4-FFF2-40B4-BE49-F238E27FC236}">
                <a16:creationId xmlns:a16="http://schemas.microsoft.com/office/drawing/2014/main" id="{3805C486-8819-D022-5F9D-BC3428D481AF}"/>
              </a:ext>
            </a:extLst>
          </p:cNvPr>
          <p:cNvCxnSpPr>
            <a:cxnSpLocks/>
          </p:cNvCxnSpPr>
          <p:nvPr/>
        </p:nvCxnSpPr>
        <p:spPr>
          <a:xfrm flipV="1">
            <a:off x="1773008" y="4013520"/>
            <a:ext cx="480681" cy="2055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58907916-C7FD-B0E5-8963-D47070498A20}"/>
              </a:ext>
            </a:extLst>
          </p:cNvPr>
          <p:cNvSpPr txBox="1"/>
          <p:nvPr/>
        </p:nvSpPr>
        <p:spPr>
          <a:xfrm>
            <a:off x="368302" y="4667263"/>
            <a:ext cx="1476598" cy="120032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电视剧剧集选择列表，电影节目无此项。</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个性设置内“选集样式（单行</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多行）”</a:t>
            </a:r>
          </a:p>
        </p:txBody>
      </p:sp>
      <p:sp>
        <p:nvSpPr>
          <p:cNvPr id="64" name="文本框 63">
            <a:extLst>
              <a:ext uri="{FF2B5EF4-FFF2-40B4-BE49-F238E27FC236}">
                <a16:creationId xmlns:a16="http://schemas.microsoft.com/office/drawing/2014/main" id="{99426825-2205-9C0C-6EB9-E998B70A7776}"/>
              </a:ext>
            </a:extLst>
          </p:cNvPr>
          <p:cNvSpPr txBox="1"/>
          <p:nvPr/>
        </p:nvSpPr>
        <p:spPr>
          <a:xfrm>
            <a:off x="9319945" y="4055251"/>
            <a:ext cx="1402413"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右上角显示时间</a:t>
            </a:r>
          </a:p>
        </p:txBody>
      </p:sp>
      <p:sp>
        <p:nvSpPr>
          <p:cNvPr id="65" name="文本框 64">
            <a:extLst>
              <a:ext uri="{FF2B5EF4-FFF2-40B4-BE49-F238E27FC236}">
                <a16:creationId xmlns:a16="http://schemas.microsoft.com/office/drawing/2014/main" id="{431A5729-5175-3904-7F3F-CBD88B70A152}"/>
              </a:ext>
            </a:extLst>
          </p:cNvPr>
          <p:cNvSpPr txBox="1"/>
          <p:nvPr/>
        </p:nvSpPr>
        <p:spPr>
          <a:xfrm>
            <a:off x="4994495" y="2578507"/>
            <a:ext cx="1181825"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点击收藏到收藏夹</a:t>
            </a:r>
          </a:p>
        </p:txBody>
      </p:sp>
      <p:sp>
        <p:nvSpPr>
          <p:cNvPr id="2" name="文本框 1">
            <a:extLst>
              <a:ext uri="{FF2B5EF4-FFF2-40B4-BE49-F238E27FC236}">
                <a16:creationId xmlns:a16="http://schemas.microsoft.com/office/drawing/2014/main" id="{FF97CA15-DBC3-63CD-A2D0-6B0F993E00DC}"/>
              </a:ext>
            </a:extLst>
          </p:cNvPr>
          <p:cNvSpPr txBox="1"/>
          <p:nvPr/>
        </p:nvSpPr>
        <p:spPr>
          <a:xfrm>
            <a:off x="341009" y="2913857"/>
            <a:ext cx="1574858"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小进度条显示个性设置内“迷你进度”（直小窗口不显示）</a:t>
            </a:r>
          </a:p>
        </p:txBody>
      </p:sp>
      <p:sp>
        <p:nvSpPr>
          <p:cNvPr id="15" name="文本框 14">
            <a:extLst>
              <a:ext uri="{FF2B5EF4-FFF2-40B4-BE49-F238E27FC236}">
                <a16:creationId xmlns:a16="http://schemas.microsoft.com/office/drawing/2014/main" id="{751F7513-D000-9BFA-49B4-C4652E7B89E8}"/>
              </a:ext>
            </a:extLst>
          </p:cNvPr>
          <p:cNvSpPr txBox="1"/>
          <p:nvPr/>
        </p:nvSpPr>
        <p:spPr>
          <a:xfrm>
            <a:off x="2439279" y="5333516"/>
            <a:ext cx="2106727"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电影节目其它节目来源（站点，电视剧没有）展示</a:t>
            </a:r>
          </a:p>
        </p:txBody>
      </p:sp>
      <p:sp>
        <p:nvSpPr>
          <p:cNvPr id="16" name="矩形 15">
            <a:extLst>
              <a:ext uri="{FF2B5EF4-FFF2-40B4-BE49-F238E27FC236}">
                <a16:creationId xmlns:a16="http://schemas.microsoft.com/office/drawing/2014/main" id="{3C4B9CAE-78CD-26BF-9BFB-D1C7548D9895}"/>
              </a:ext>
            </a:extLst>
          </p:cNvPr>
          <p:cNvSpPr/>
          <p:nvPr/>
        </p:nvSpPr>
        <p:spPr>
          <a:xfrm>
            <a:off x="2292376" y="5275298"/>
            <a:ext cx="2315978" cy="600043"/>
          </a:xfrm>
          <a:prstGeom prst="rect">
            <a:avLst/>
          </a:prstGeom>
          <a:noFill/>
          <a:ln w="38100">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11" name="直接箭头连接符 10">
            <a:extLst>
              <a:ext uri="{FF2B5EF4-FFF2-40B4-BE49-F238E27FC236}">
                <a16:creationId xmlns:a16="http://schemas.microsoft.com/office/drawing/2014/main" id="{5B69F461-DCFC-584B-5312-66FC6EB2CACE}"/>
              </a:ext>
            </a:extLst>
          </p:cNvPr>
          <p:cNvCxnSpPr>
            <a:cxnSpLocks/>
          </p:cNvCxnSpPr>
          <p:nvPr/>
        </p:nvCxnSpPr>
        <p:spPr>
          <a:xfrm flipH="1" flipV="1">
            <a:off x="4694030" y="2587227"/>
            <a:ext cx="342511" cy="79702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E1C27A04-A7AF-1F6F-01B7-DD1FB77795DD}"/>
              </a:ext>
            </a:extLst>
          </p:cNvPr>
          <p:cNvSpPr txBox="1"/>
          <p:nvPr/>
        </p:nvSpPr>
        <p:spPr>
          <a:xfrm>
            <a:off x="502167" y="1147492"/>
            <a:ext cx="1347229"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推送到其它设备</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暂停时显示</a:t>
            </a:r>
          </a:p>
        </p:txBody>
      </p:sp>
      <p:sp>
        <p:nvSpPr>
          <p:cNvPr id="28" name="文本框 27">
            <a:extLst>
              <a:ext uri="{FF2B5EF4-FFF2-40B4-BE49-F238E27FC236}">
                <a16:creationId xmlns:a16="http://schemas.microsoft.com/office/drawing/2014/main" id="{668D0C90-1ACC-950A-9900-66F1D381F326}"/>
              </a:ext>
            </a:extLst>
          </p:cNvPr>
          <p:cNvSpPr txBox="1"/>
          <p:nvPr/>
        </p:nvSpPr>
        <p:spPr>
          <a:xfrm>
            <a:off x="3623276" y="2927553"/>
            <a:ext cx="1177918"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播放内容简介</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暂停时显示</a:t>
            </a:r>
          </a:p>
        </p:txBody>
      </p:sp>
      <p:sp>
        <p:nvSpPr>
          <p:cNvPr id="31" name="文本框 30">
            <a:extLst>
              <a:ext uri="{FF2B5EF4-FFF2-40B4-BE49-F238E27FC236}">
                <a16:creationId xmlns:a16="http://schemas.microsoft.com/office/drawing/2014/main" id="{C552B58F-DB70-9533-D3B7-19D95C317013}"/>
              </a:ext>
            </a:extLst>
          </p:cNvPr>
          <p:cNvSpPr txBox="1"/>
          <p:nvPr/>
        </p:nvSpPr>
        <p:spPr>
          <a:xfrm>
            <a:off x="4988323" y="2052635"/>
            <a:ext cx="1181825" cy="461665"/>
          </a:xfrm>
          <a:prstGeom prst="rect">
            <a:avLst/>
          </a:prstGeom>
          <a:solidFill>
            <a:schemeClr val="bg1"/>
          </a:solidFill>
          <a:ln w="28575">
            <a:solidFill>
              <a:srgbClr val="00B0F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播放设置</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暂停时显示</a:t>
            </a:r>
          </a:p>
        </p:txBody>
      </p:sp>
      <p:sp>
        <p:nvSpPr>
          <p:cNvPr id="46" name="文本框 45">
            <a:extLst>
              <a:ext uri="{FF2B5EF4-FFF2-40B4-BE49-F238E27FC236}">
                <a16:creationId xmlns:a16="http://schemas.microsoft.com/office/drawing/2014/main" id="{B437FC2D-7461-7BC0-569C-3898428FCB9A}"/>
              </a:ext>
            </a:extLst>
          </p:cNvPr>
          <p:cNvSpPr txBox="1"/>
          <p:nvPr/>
        </p:nvSpPr>
        <p:spPr>
          <a:xfrm>
            <a:off x="4985294" y="1135852"/>
            <a:ext cx="1214010"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时间显示，竖屏状态设置内“时间”</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暂停不显示</a:t>
            </a:r>
          </a:p>
        </p:txBody>
      </p:sp>
      <p:sp>
        <p:nvSpPr>
          <p:cNvPr id="47" name="文本框 46">
            <a:extLst>
              <a:ext uri="{FF2B5EF4-FFF2-40B4-BE49-F238E27FC236}">
                <a16:creationId xmlns:a16="http://schemas.microsoft.com/office/drawing/2014/main" id="{2D402244-B51B-30A1-E9AC-EBA433AD990B}"/>
              </a:ext>
            </a:extLst>
          </p:cNvPr>
          <p:cNvSpPr txBox="1"/>
          <p:nvPr/>
        </p:nvSpPr>
        <p:spPr>
          <a:xfrm>
            <a:off x="341009" y="2192433"/>
            <a:ext cx="1574858"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节目比例进度，竖屏状态设置内“进度”</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暂停不显示</a:t>
            </a:r>
          </a:p>
        </p:txBody>
      </p:sp>
      <p:sp>
        <p:nvSpPr>
          <p:cNvPr id="49" name="文本框 48">
            <a:extLst>
              <a:ext uri="{FF2B5EF4-FFF2-40B4-BE49-F238E27FC236}">
                <a16:creationId xmlns:a16="http://schemas.microsoft.com/office/drawing/2014/main" id="{8AE03222-0978-CD7D-5CD3-A98FD0918739}"/>
              </a:ext>
            </a:extLst>
          </p:cNvPr>
          <p:cNvSpPr txBox="1"/>
          <p:nvPr/>
        </p:nvSpPr>
        <p:spPr>
          <a:xfrm>
            <a:off x="5005992" y="3113099"/>
            <a:ext cx="1185485"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网速显示，竖屏状态设置内“进度”</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暂停不显示</a:t>
            </a:r>
          </a:p>
        </p:txBody>
      </p:sp>
      <p:sp>
        <p:nvSpPr>
          <p:cNvPr id="53" name="文本框 52">
            <a:extLst>
              <a:ext uri="{FF2B5EF4-FFF2-40B4-BE49-F238E27FC236}">
                <a16:creationId xmlns:a16="http://schemas.microsoft.com/office/drawing/2014/main" id="{66C35495-7A24-DDC5-99DD-00CDE6F13A7E}"/>
              </a:ext>
            </a:extLst>
          </p:cNvPr>
          <p:cNvSpPr txBox="1"/>
          <p:nvPr/>
        </p:nvSpPr>
        <p:spPr>
          <a:xfrm>
            <a:off x="2981737" y="4687041"/>
            <a:ext cx="1021809"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节目简介</a:t>
            </a:r>
          </a:p>
        </p:txBody>
      </p:sp>
      <p:sp>
        <p:nvSpPr>
          <p:cNvPr id="58" name="文本框 57">
            <a:extLst>
              <a:ext uri="{FF2B5EF4-FFF2-40B4-BE49-F238E27FC236}">
                <a16:creationId xmlns:a16="http://schemas.microsoft.com/office/drawing/2014/main" id="{9FCEB663-7617-B9D1-424B-6E6667DEFBAD}"/>
              </a:ext>
            </a:extLst>
          </p:cNvPr>
          <p:cNvSpPr txBox="1"/>
          <p:nvPr/>
        </p:nvSpPr>
        <p:spPr>
          <a:xfrm>
            <a:off x="2439279" y="2207027"/>
            <a:ext cx="1786447" cy="276999"/>
          </a:xfrm>
          <a:prstGeom prst="rect">
            <a:avLst/>
          </a:prstGeom>
          <a:solidFill>
            <a:schemeClr val="bg1"/>
          </a:solidFill>
          <a:ln w="28575">
            <a:solidFill>
              <a:srgbClr val="FF0000"/>
            </a:solidFill>
          </a:ln>
        </p:spPr>
        <p:txBody>
          <a:bodyPr wrap="square" rtlCol="0">
            <a:spAutoFit/>
          </a:bodyPr>
          <a:lstStyle/>
          <a:p>
            <a:r>
              <a:rPr lang="zh-CN" altLang="en-US" sz="1200" dirty="0">
                <a:highlight>
                  <a:srgbClr val="FFFF00"/>
                </a:highlight>
                <a:latin typeface="宋体" panose="02010600030101010101" pitchFamily="2" charset="-122"/>
                <a:ea typeface="宋体" panose="02010600030101010101" pitchFamily="2" charset="-122"/>
              </a:rPr>
              <a:t>标准进度条</a:t>
            </a:r>
            <a:r>
              <a:rPr lang="en-US" altLang="zh-CN" sz="1200" dirty="0">
                <a:highlight>
                  <a:srgbClr val="FFFF00"/>
                </a:highlight>
                <a:latin typeface="宋体" panose="02010600030101010101" pitchFamily="2" charset="-122"/>
                <a:ea typeface="宋体" panose="02010600030101010101" pitchFamily="2" charset="-122"/>
              </a:rPr>
              <a:t>,</a:t>
            </a:r>
            <a:r>
              <a:rPr lang="zh-CN" altLang="en-US" sz="1200" dirty="0">
                <a:highlight>
                  <a:srgbClr val="FFFF00"/>
                </a:highlight>
                <a:latin typeface="宋体" panose="02010600030101010101" pitchFamily="2" charset="-122"/>
                <a:ea typeface="宋体" panose="02010600030101010101" pitchFamily="2" charset="-122"/>
              </a:rPr>
              <a:t>暂停时显示</a:t>
            </a:r>
          </a:p>
        </p:txBody>
      </p:sp>
      <p:cxnSp>
        <p:nvCxnSpPr>
          <p:cNvPr id="62" name="直接箭头连接符 61">
            <a:extLst>
              <a:ext uri="{FF2B5EF4-FFF2-40B4-BE49-F238E27FC236}">
                <a16:creationId xmlns:a16="http://schemas.microsoft.com/office/drawing/2014/main" id="{589C56CF-81E5-F412-A279-B1B1E2C7A9A5}"/>
              </a:ext>
            </a:extLst>
          </p:cNvPr>
          <p:cNvCxnSpPr>
            <a:cxnSpLocks/>
          </p:cNvCxnSpPr>
          <p:nvPr/>
        </p:nvCxnSpPr>
        <p:spPr>
          <a:xfrm flipH="1" flipV="1">
            <a:off x="4264818" y="1569518"/>
            <a:ext cx="304058" cy="133631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AC133311-358F-0554-E33D-B1F420EC8B5B}"/>
              </a:ext>
            </a:extLst>
          </p:cNvPr>
          <p:cNvCxnSpPr>
            <a:cxnSpLocks/>
          </p:cNvCxnSpPr>
          <p:nvPr/>
        </p:nvCxnSpPr>
        <p:spPr>
          <a:xfrm flipH="1">
            <a:off x="4688552" y="1362790"/>
            <a:ext cx="249495" cy="9630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a:extLst>
              <a:ext uri="{FF2B5EF4-FFF2-40B4-BE49-F238E27FC236}">
                <a16:creationId xmlns:a16="http://schemas.microsoft.com/office/drawing/2014/main" id="{B3FA905C-D32A-C07E-598B-F05366EE6C78}"/>
              </a:ext>
            </a:extLst>
          </p:cNvPr>
          <p:cNvCxnSpPr>
            <a:cxnSpLocks/>
          </p:cNvCxnSpPr>
          <p:nvPr/>
        </p:nvCxnSpPr>
        <p:spPr>
          <a:xfrm flipH="1" flipV="1">
            <a:off x="4695023" y="1629209"/>
            <a:ext cx="251365" cy="50624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a:extLst>
              <a:ext uri="{FF2B5EF4-FFF2-40B4-BE49-F238E27FC236}">
                <a16:creationId xmlns:a16="http://schemas.microsoft.com/office/drawing/2014/main" id="{6CD35CC6-1041-0B68-9923-F0A60505E738}"/>
              </a:ext>
            </a:extLst>
          </p:cNvPr>
          <p:cNvCxnSpPr>
            <a:cxnSpLocks/>
          </p:cNvCxnSpPr>
          <p:nvPr/>
        </p:nvCxnSpPr>
        <p:spPr>
          <a:xfrm flipH="1" flipV="1">
            <a:off x="4470181" y="1644083"/>
            <a:ext cx="533782" cy="93442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9" name="文本框 78">
            <a:extLst>
              <a:ext uri="{FF2B5EF4-FFF2-40B4-BE49-F238E27FC236}">
                <a16:creationId xmlns:a16="http://schemas.microsoft.com/office/drawing/2014/main" id="{8F8418F5-BE41-B3AD-6258-DB44019C5C25}"/>
              </a:ext>
            </a:extLst>
          </p:cNvPr>
          <p:cNvSpPr txBox="1"/>
          <p:nvPr/>
        </p:nvSpPr>
        <p:spPr>
          <a:xfrm>
            <a:off x="6389222" y="706053"/>
            <a:ext cx="3141241" cy="461665"/>
          </a:xfrm>
          <a:prstGeom prst="rect">
            <a:avLst/>
          </a:prstGeom>
          <a:solidFill>
            <a:schemeClr val="bg1"/>
          </a:solidFill>
          <a:ln w="28575">
            <a:solidFill>
              <a:srgbClr val="00B0F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暂停时点击竖屏界面的设置，弹出设置菜单，部分功能设置中的“播放设置”没有</a:t>
            </a:r>
          </a:p>
        </p:txBody>
      </p:sp>
      <p:sp>
        <p:nvSpPr>
          <p:cNvPr id="80" name="文本框 79">
            <a:extLst>
              <a:ext uri="{FF2B5EF4-FFF2-40B4-BE49-F238E27FC236}">
                <a16:creationId xmlns:a16="http://schemas.microsoft.com/office/drawing/2014/main" id="{E9382F9A-9E5F-AC0A-1F07-DE21997A73A1}"/>
              </a:ext>
            </a:extLst>
          </p:cNvPr>
          <p:cNvSpPr txBox="1"/>
          <p:nvPr/>
        </p:nvSpPr>
        <p:spPr>
          <a:xfrm>
            <a:off x="9326311" y="1738962"/>
            <a:ext cx="1391001"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画面图幅和显示比例</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播放设置内的“缩放比例”</a:t>
            </a:r>
          </a:p>
        </p:txBody>
      </p:sp>
      <p:sp>
        <p:nvSpPr>
          <p:cNvPr id="83" name="文本框 82">
            <a:extLst>
              <a:ext uri="{FF2B5EF4-FFF2-40B4-BE49-F238E27FC236}">
                <a16:creationId xmlns:a16="http://schemas.microsoft.com/office/drawing/2014/main" id="{D6CB6BFB-5C77-E3BF-909F-2C2B08821029}"/>
              </a:ext>
            </a:extLst>
          </p:cNvPr>
          <p:cNvSpPr txBox="1"/>
          <p:nvPr/>
        </p:nvSpPr>
        <p:spPr>
          <a:xfrm>
            <a:off x="9316638" y="2690592"/>
            <a:ext cx="1400674"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设置跳过片头</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尾头时间</a:t>
            </a:r>
          </a:p>
        </p:txBody>
      </p:sp>
      <p:cxnSp>
        <p:nvCxnSpPr>
          <p:cNvPr id="85" name="直接箭头连接符 84">
            <a:extLst>
              <a:ext uri="{FF2B5EF4-FFF2-40B4-BE49-F238E27FC236}">
                <a16:creationId xmlns:a16="http://schemas.microsoft.com/office/drawing/2014/main" id="{1E9659F0-A8C7-3D58-0AE0-7785DC6B3E84}"/>
              </a:ext>
            </a:extLst>
          </p:cNvPr>
          <p:cNvCxnSpPr>
            <a:cxnSpLocks/>
          </p:cNvCxnSpPr>
          <p:nvPr/>
        </p:nvCxnSpPr>
        <p:spPr>
          <a:xfrm flipV="1">
            <a:off x="6296220" y="4515365"/>
            <a:ext cx="642404" cy="2597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7" name="文本框 86">
            <a:extLst>
              <a:ext uri="{FF2B5EF4-FFF2-40B4-BE49-F238E27FC236}">
                <a16:creationId xmlns:a16="http://schemas.microsoft.com/office/drawing/2014/main" id="{10F0F115-3CF5-2AD2-BFB4-B1C494A1F0FB}"/>
              </a:ext>
            </a:extLst>
          </p:cNvPr>
          <p:cNvSpPr txBox="1"/>
          <p:nvPr/>
        </p:nvSpPr>
        <p:spPr>
          <a:xfrm>
            <a:off x="4957534" y="4746158"/>
            <a:ext cx="1326097"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硬解、软解开关</a:t>
            </a:r>
          </a:p>
          <a:p>
            <a:r>
              <a:rPr lang="zh-CN" altLang="en-US" sz="1200" dirty="0">
                <a:latin typeface="宋体" panose="02010600030101010101" pitchFamily="2" charset="-122"/>
                <a:ea typeface="宋体" panose="02010600030101010101" pitchFamily="2" charset="-122"/>
              </a:rPr>
              <a:t>播放设置内“解码方式”</a:t>
            </a:r>
          </a:p>
        </p:txBody>
      </p:sp>
      <p:sp>
        <p:nvSpPr>
          <p:cNvPr id="88" name="文本框 87">
            <a:extLst>
              <a:ext uri="{FF2B5EF4-FFF2-40B4-BE49-F238E27FC236}">
                <a16:creationId xmlns:a16="http://schemas.microsoft.com/office/drawing/2014/main" id="{C378903E-6D4A-FA50-F6CB-80CD7902145D}"/>
              </a:ext>
            </a:extLst>
          </p:cNvPr>
          <p:cNvSpPr txBox="1"/>
          <p:nvPr/>
        </p:nvSpPr>
        <p:spPr>
          <a:xfrm>
            <a:off x="4964167" y="4017585"/>
            <a:ext cx="1305000"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硬解、软解开关</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播放设置内“解码方式”</a:t>
            </a:r>
          </a:p>
        </p:txBody>
      </p:sp>
      <p:cxnSp>
        <p:nvCxnSpPr>
          <p:cNvPr id="91" name="直接箭头连接符 90">
            <a:extLst>
              <a:ext uri="{FF2B5EF4-FFF2-40B4-BE49-F238E27FC236}">
                <a16:creationId xmlns:a16="http://schemas.microsoft.com/office/drawing/2014/main" id="{3F0A6CAE-15ED-EB06-115F-11F217847E6D}"/>
              </a:ext>
            </a:extLst>
          </p:cNvPr>
          <p:cNvCxnSpPr>
            <a:cxnSpLocks/>
            <a:stCxn id="88" idx="3"/>
          </p:cNvCxnSpPr>
          <p:nvPr/>
        </p:nvCxnSpPr>
        <p:spPr>
          <a:xfrm>
            <a:off x="6269167" y="4340751"/>
            <a:ext cx="319492" cy="1144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直接箭头连接符 94">
            <a:extLst>
              <a:ext uri="{FF2B5EF4-FFF2-40B4-BE49-F238E27FC236}">
                <a16:creationId xmlns:a16="http://schemas.microsoft.com/office/drawing/2014/main" id="{C6E66CE4-291F-77DB-9D1B-B88E0CCECD56}"/>
              </a:ext>
            </a:extLst>
          </p:cNvPr>
          <p:cNvCxnSpPr>
            <a:cxnSpLocks/>
          </p:cNvCxnSpPr>
          <p:nvPr/>
        </p:nvCxnSpPr>
        <p:spPr>
          <a:xfrm flipH="1">
            <a:off x="7813071" y="3106090"/>
            <a:ext cx="1521525" cy="13098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8" name="文本框 97">
            <a:extLst>
              <a:ext uri="{FF2B5EF4-FFF2-40B4-BE49-F238E27FC236}">
                <a16:creationId xmlns:a16="http://schemas.microsoft.com/office/drawing/2014/main" id="{957C4ABC-9D52-75C3-CB7B-520E9E0858BF}"/>
              </a:ext>
            </a:extLst>
          </p:cNvPr>
          <p:cNvSpPr txBox="1"/>
          <p:nvPr/>
        </p:nvSpPr>
        <p:spPr>
          <a:xfrm>
            <a:off x="9334596" y="3229261"/>
            <a:ext cx="1391001"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选择</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关闭当前播放视频内的音频</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视频部分</a:t>
            </a:r>
          </a:p>
        </p:txBody>
      </p:sp>
      <p:cxnSp>
        <p:nvCxnSpPr>
          <p:cNvPr id="99" name="直接箭头连接符 98">
            <a:extLst>
              <a:ext uri="{FF2B5EF4-FFF2-40B4-BE49-F238E27FC236}">
                <a16:creationId xmlns:a16="http://schemas.microsoft.com/office/drawing/2014/main" id="{A2859B9B-2A5E-6A24-79D7-AA03411B5CD1}"/>
              </a:ext>
            </a:extLst>
          </p:cNvPr>
          <p:cNvCxnSpPr>
            <a:cxnSpLocks/>
          </p:cNvCxnSpPr>
          <p:nvPr/>
        </p:nvCxnSpPr>
        <p:spPr>
          <a:xfrm flipH="1">
            <a:off x="7328265" y="3828273"/>
            <a:ext cx="2038871" cy="9972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 name="文本框 101">
            <a:extLst>
              <a:ext uri="{FF2B5EF4-FFF2-40B4-BE49-F238E27FC236}">
                <a16:creationId xmlns:a16="http://schemas.microsoft.com/office/drawing/2014/main" id="{006FD4C4-FA60-97F5-60E6-0274F7A4D00A}"/>
              </a:ext>
            </a:extLst>
          </p:cNvPr>
          <p:cNvSpPr txBox="1"/>
          <p:nvPr/>
        </p:nvSpPr>
        <p:spPr>
          <a:xfrm>
            <a:off x="7408296" y="5683404"/>
            <a:ext cx="1745504"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定时播放主页面“设置”的“播放设置里无此项”</a:t>
            </a:r>
          </a:p>
        </p:txBody>
      </p:sp>
      <p:sp>
        <p:nvSpPr>
          <p:cNvPr id="103" name="文本框 102">
            <a:extLst>
              <a:ext uri="{FF2B5EF4-FFF2-40B4-BE49-F238E27FC236}">
                <a16:creationId xmlns:a16="http://schemas.microsoft.com/office/drawing/2014/main" id="{6F2038E7-91F9-8E29-E6D4-DD195A736633}"/>
              </a:ext>
            </a:extLst>
          </p:cNvPr>
          <p:cNvSpPr txBox="1"/>
          <p:nvPr/>
        </p:nvSpPr>
        <p:spPr>
          <a:xfrm>
            <a:off x="4957534" y="5610041"/>
            <a:ext cx="1181825"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循环播放功能</a:t>
            </a:r>
          </a:p>
        </p:txBody>
      </p:sp>
      <p:sp>
        <p:nvSpPr>
          <p:cNvPr id="104" name="文本框 103">
            <a:extLst>
              <a:ext uri="{FF2B5EF4-FFF2-40B4-BE49-F238E27FC236}">
                <a16:creationId xmlns:a16="http://schemas.microsoft.com/office/drawing/2014/main" id="{9342043F-2880-41D7-626C-A4AE36545DD4}"/>
              </a:ext>
            </a:extLst>
          </p:cNvPr>
          <p:cNvSpPr txBox="1"/>
          <p:nvPr/>
        </p:nvSpPr>
        <p:spPr>
          <a:xfrm>
            <a:off x="9316638" y="4460715"/>
            <a:ext cx="1402413"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右下角显示网速</a:t>
            </a:r>
          </a:p>
        </p:txBody>
      </p:sp>
      <p:sp>
        <p:nvSpPr>
          <p:cNvPr id="105" name="文本框 104">
            <a:extLst>
              <a:ext uri="{FF2B5EF4-FFF2-40B4-BE49-F238E27FC236}">
                <a16:creationId xmlns:a16="http://schemas.microsoft.com/office/drawing/2014/main" id="{650DABF4-EBA8-3C13-5113-6CEA7877756D}"/>
              </a:ext>
            </a:extLst>
          </p:cNvPr>
          <p:cNvSpPr txBox="1"/>
          <p:nvPr/>
        </p:nvSpPr>
        <p:spPr>
          <a:xfrm>
            <a:off x="9316636" y="4815843"/>
            <a:ext cx="1402413"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左下角显示比例进度</a:t>
            </a:r>
          </a:p>
        </p:txBody>
      </p:sp>
      <p:sp>
        <p:nvSpPr>
          <p:cNvPr id="106" name="文本框 105">
            <a:extLst>
              <a:ext uri="{FF2B5EF4-FFF2-40B4-BE49-F238E27FC236}">
                <a16:creationId xmlns:a16="http://schemas.microsoft.com/office/drawing/2014/main" id="{AB4CFDC0-5536-0FF5-2F93-314A90461A42}"/>
              </a:ext>
            </a:extLst>
          </p:cNvPr>
          <p:cNvSpPr txBox="1"/>
          <p:nvPr/>
        </p:nvSpPr>
        <p:spPr>
          <a:xfrm>
            <a:off x="9316635" y="5379208"/>
            <a:ext cx="1402413"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退出设置后左下角显示蓝色小进度条</a:t>
            </a:r>
          </a:p>
        </p:txBody>
      </p:sp>
      <p:cxnSp>
        <p:nvCxnSpPr>
          <p:cNvPr id="108" name="直接箭头连接符 107">
            <a:extLst>
              <a:ext uri="{FF2B5EF4-FFF2-40B4-BE49-F238E27FC236}">
                <a16:creationId xmlns:a16="http://schemas.microsoft.com/office/drawing/2014/main" id="{1864C160-B09F-DE0B-09C9-B3AE9580EC8A}"/>
              </a:ext>
            </a:extLst>
          </p:cNvPr>
          <p:cNvCxnSpPr>
            <a:cxnSpLocks/>
          </p:cNvCxnSpPr>
          <p:nvPr/>
        </p:nvCxnSpPr>
        <p:spPr>
          <a:xfrm flipH="1">
            <a:off x="6775352" y="4230451"/>
            <a:ext cx="2493786" cy="9963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接箭头连接符 108">
            <a:extLst>
              <a:ext uri="{FF2B5EF4-FFF2-40B4-BE49-F238E27FC236}">
                <a16:creationId xmlns:a16="http://schemas.microsoft.com/office/drawing/2014/main" id="{5F266C10-9B5D-5396-9F29-7CC770F4B6F5}"/>
              </a:ext>
            </a:extLst>
          </p:cNvPr>
          <p:cNvCxnSpPr>
            <a:cxnSpLocks/>
            <a:stCxn id="104" idx="1"/>
          </p:cNvCxnSpPr>
          <p:nvPr/>
        </p:nvCxnSpPr>
        <p:spPr>
          <a:xfrm flipH="1">
            <a:off x="7138113" y="4599215"/>
            <a:ext cx="2178525" cy="6618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接箭头连接符 109">
            <a:extLst>
              <a:ext uri="{FF2B5EF4-FFF2-40B4-BE49-F238E27FC236}">
                <a16:creationId xmlns:a16="http://schemas.microsoft.com/office/drawing/2014/main" id="{E55AEE89-37EF-9D09-9DB0-05E15F7EE1B2}"/>
              </a:ext>
            </a:extLst>
          </p:cNvPr>
          <p:cNvCxnSpPr>
            <a:cxnSpLocks/>
          </p:cNvCxnSpPr>
          <p:nvPr/>
        </p:nvCxnSpPr>
        <p:spPr>
          <a:xfrm flipH="1">
            <a:off x="7491592" y="4903363"/>
            <a:ext cx="1790751" cy="3796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接箭头连接符 110">
            <a:extLst>
              <a:ext uri="{FF2B5EF4-FFF2-40B4-BE49-F238E27FC236}">
                <a16:creationId xmlns:a16="http://schemas.microsoft.com/office/drawing/2014/main" id="{625748CA-5A9B-DEE1-211A-C4A41CC62A9E}"/>
              </a:ext>
            </a:extLst>
          </p:cNvPr>
          <p:cNvCxnSpPr>
            <a:cxnSpLocks/>
            <a:stCxn id="106" idx="1"/>
          </p:cNvCxnSpPr>
          <p:nvPr/>
        </p:nvCxnSpPr>
        <p:spPr>
          <a:xfrm flipH="1" flipV="1">
            <a:off x="7959842" y="5363638"/>
            <a:ext cx="1356793" cy="2464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接箭头连接符 118">
            <a:extLst>
              <a:ext uri="{FF2B5EF4-FFF2-40B4-BE49-F238E27FC236}">
                <a16:creationId xmlns:a16="http://schemas.microsoft.com/office/drawing/2014/main" id="{8C3EB6DD-4A44-AB0A-30D0-222D27FE5AB0}"/>
              </a:ext>
            </a:extLst>
          </p:cNvPr>
          <p:cNvCxnSpPr>
            <a:cxnSpLocks/>
          </p:cNvCxnSpPr>
          <p:nvPr/>
        </p:nvCxnSpPr>
        <p:spPr>
          <a:xfrm>
            <a:off x="6185439" y="5774194"/>
            <a:ext cx="40322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接箭头连接符 120">
            <a:extLst>
              <a:ext uri="{FF2B5EF4-FFF2-40B4-BE49-F238E27FC236}">
                <a16:creationId xmlns:a16="http://schemas.microsoft.com/office/drawing/2014/main" id="{A2B86C40-E61F-220F-96D5-4AEE398684BD}"/>
              </a:ext>
            </a:extLst>
          </p:cNvPr>
          <p:cNvCxnSpPr>
            <a:cxnSpLocks/>
          </p:cNvCxnSpPr>
          <p:nvPr/>
        </p:nvCxnSpPr>
        <p:spPr>
          <a:xfrm flipH="1">
            <a:off x="7138113" y="5791478"/>
            <a:ext cx="27173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接箭头连接符 122">
            <a:extLst>
              <a:ext uri="{FF2B5EF4-FFF2-40B4-BE49-F238E27FC236}">
                <a16:creationId xmlns:a16="http://schemas.microsoft.com/office/drawing/2014/main" id="{650090F8-02E8-BBC6-0A7E-9DA5BEE292DB}"/>
              </a:ext>
            </a:extLst>
          </p:cNvPr>
          <p:cNvCxnSpPr>
            <a:cxnSpLocks/>
            <a:stCxn id="47" idx="3"/>
          </p:cNvCxnSpPr>
          <p:nvPr/>
        </p:nvCxnSpPr>
        <p:spPr>
          <a:xfrm flipV="1">
            <a:off x="1915867" y="2468204"/>
            <a:ext cx="400180" cy="473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接箭头连接符 125">
            <a:extLst>
              <a:ext uri="{FF2B5EF4-FFF2-40B4-BE49-F238E27FC236}">
                <a16:creationId xmlns:a16="http://schemas.microsoft.com/office/drawing/2014/main" id="{820421A2-41FD-5555-037E-EB3883120B46}"/>
              </a:ext>
            </a:extLst>
          </p:cNvPr>
          <p:cNvCxnSpPr>
            <a:cxnSpLocks/>
            <a:stCxn id="2" idx="3"/>
          </p:cNvCxnSpPr>
          <p:nvPr/>
        </p:nvCxnSpPr>
        <p:spPr>
          <a:xfrm flipV="1">
            <a:off x="1915867" y="2620604"/>
            <a:ext cx="552580" cy="6164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D4F395B5-2DB9-880B-53BC-6FE6425ABFE2}"/>
              </a:ext>
            </a:extLst>
          </p:cNvPr>
          <p:cNvSpPr txBox="1"/>
          <p:nvPr/>
        </p:nvSpPr>
        <p:spPr>
          <a:xfrm>
            <a:off x="341010" y="1670450"/>
            <a:ext cx="1508386"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弹幕开关</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设置（线路内有弹幕显示）</a:t>
            </a:r>
          </a:p>
        </p:txBody>
      </p:sp>
      <p:cxnSp>
        <p:nvCxnSpPr>
          <p:cNvPr id="24" name="直接箭头连接符 23">
            <a:extLst>
              <a:ext uri="{FF2B5EF4-FFF2-40B4-BE49-F238E27FC236}">
                <a16:creationId xmlns:a16="http://schemas.microsoft.com/office/drawing/2014/main" id="{9CC8A6EB-74A2-5E97-3493-C4FC8D4A4678}"/>
              </a:ext>
            </a:extLst>
          </p:cNvPr>
          <p:cNvCxnSpPr>
            <a:cxnSpLocks/>
          </p:cNvCxnSpPr>
          <p:nvPr/>
        </p:nvCxnSpPr>
        <p:spPr>
          <a:xfrm>
            <a:off x="1877795" y="1891325"/>
            <a:ext cx="464395" cy="18541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 name="灯片编号占位符 1">
            <a:extLst>
              <a:ext uri="{FF2B5EF4-FFF2-40B4-BE49-F238E27FC236}">
                <a16:creationId xmlns:a16="http://schemas.microsoft.com/office/drawing/2014/main" id="{F98ACF9B-484C-3501-F5A9-2809301FC91E}"/>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42</a:t>
            </a:fld>
            <a:endParaRPr lang="zh-CN" altLang="en-US" dirty="0"/>
          </a:p>
        </p:txBody>
      </p:sp>
    </p:spTree>
    <p:extLst>
      <p:ext uri="{BB962C8B-B14F-4D97-AF65-F5344CB8AC3E}">
        <p14:creationId xmlns:p14="http://schemas.microsoft.com/office/powerpoint/2010/main" val="15842329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82E4-BBE1-BBFE-42B1-6B0F407B64B8}"/>
            </a:ext>
          </a:extLst>
        </p:cNvPr>
        <p:cNvGrpSpPr/>
        <p:nvPr/>
      </p:nvGrpSpPr>
      <p:grpSpPr>
        <a:xfrm>
          <a:off x="0" y="0"/>
          <a:ext cx="0" cy="0"/>
          <a:chOff x="0" y="0"/>
          <a:chExt cx="0" cy="0"/>
        </a:xfrm>
      </p:grpSpPr>
      <p:pic>
        <p:nvPicPr>
          <p:cNvPr id="6" name="图片 5">
            <a:extLst>
              <a:ext uri="{FF2B5EF4-FFF2-40B4-BE49-F238E27FC236}">
                <a16:creationId xmlns:a16="http://schemas.microsoft.com/office/drawing/2014/main" id="{15670B63-F848-C286-D8DF-D37C2DF251A3}"/>
              </a:ext>
            </a:extLst>
          </p:cNvPr>
          <p:cNvPicPr>
            <a:picLocks noChangeAspect="1"/>
          </p:cNvPicPr>
          <p:nvPr/>
        </p:nvPicPr>
        <p:blipFill>
          <a:blip r:embed="rId3"/>
          <a:stretch>
            <a:fillRect/>
          </a:stretch>
        </p:blipFill>
        <p:spPr>
          <a:xfrm>
            <a:off x="1813846" y="1411625"/>
            <a:ext cx="7794506" cy="4378274"/>
          </a:xfrm>
          <a:prstGeom prst="rect">
            <a:avLst/>
          </a:prstGeom>
        </p:spPr>
      </p:pic>
      <p:sp>
        <p:nvSpPr>
          <p:cNvPr id="7" name="标题 6">
            <a:extLst>
              <a:ext uri="{FF2B5EF4-FFF2-40B4-BE49-F238E27FC236}">
                <a16:creationId xmlns:a16="http://schemas.microsoft.com/office/drawing/2014/main" id="{5DD1FF53-11AF-FB66-3462-5D885744DFF8}"/>
              </a:ext>
            </a:extLst>
          </p:cNvPr>
          <p:cNvSpPr>
            <a:spLocks noGrp="1"/>
          </p:cNvSpPr>
          <p:nvPr>
            <p:ph type="title"/>
          </p:nvPr>
        </p:nvSpPr>
        <p:spPr/>
        <p:txBody>
          <a:bodyPr/>
          <a:lstStyle/>
          <a:p>
            <a:r>
              <a:rPr lang="en-US" altLang="zh-CN" dirty="0"/>
              <a:t>2.5.4</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影视手机 点播</a:t>
            </a:r>
            <a:r>
              <a:rPr lang="zh-CN" altLang="en-US" sz="1800" kern="1200" dirty="0">
                <a:solidFill>
                  <a:schemeClr val="tx1"/>
                </a:solidFill>
                <a:effectLst/>
                <a:latin typeface="宋体" panose="02010600030101010101" pitchFamily="2" charset="-122"/>
                <a:ea typeface="宋体" panose="02010600030101010101" pitchFamily="2" charset="-122"/>
                <a:cs typeface="+mj-cs"/>
              </a:rPr>
              <a:t>全</a:t>
            </a:r>
            <a:r>
              <a:rPr lang="zh-CN" altLang="zh-CN" sz="1800" kern="1200" dirty="0">
                <a:solidFill>
                  <a:schemeClr val="tx1"/>
                </a:solidFill>
                <a:effectLst/>
                <a:latin typeface="宋体" panose="02010600030101010101" pitchFamily="2" charset="-122"/>
                <a:ea typeface="宋体" panose="02010600030101010101" pitchFamily="2" charset="-122"/>
                <a:cs typeface="+mj-cs"/>
              </a:rPr>
              <a:t>屏功能解释</a:t>
            </a:r>
            <a:endParaRPr lang="zh-CN" altLang="en-US" dirty="0"/>
          </a:p>
        </p:txBody>
      </p:sp>
      <p:sp>
        <p:nvSpPr>
          <p:cNvPr id="20" name="文本框 19">
            <a:extLst>
              <a:ext uri="{FF2B5EF4-FFF2-40B4-BE49-F238E27FC236}">
                <a16:creationId xmlns:a16="http://schemas.microsoft.com/office/drawing/2014/main" id="{952B4C38-BCC2-CF2A-C990-62F9F62FF27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2.3.1</a:t>
            </a:r>
            <a:r>
              <a:rPr lang="zh-CN" altLang="en-US" sz="1200" dirty="0">
                <a:latin typeface="宋体" panose="02010600030101010101" pitchFamily="2" charset="-122"/>
                <a:ea typeface="宋体" panose="02010600030101010101" pitchFamily="2" charset="-122"/>
              </a:rPr>
              <a:t>手机版</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13" name="文本框 12">
            <a:extLst>
              <a:ext uri="{FF2B5EF4-FFF2-40B4-BE49-F238E27FC236}">
                <a16:creationId xmlns:a16="http://schemas.microsoft.com/office/drawing/2014/main" id="{172F5590-4D6B-5764-46E4-32ED509DE9A8}"/>
              </a:ext>
            </a:extLst>
          </p:cNvPr>
          <p:cNvSpPr txBox="1"/>
          <p:nvPr/>
        </p:nvSpPr>
        <p:spPr>
          <a:xfrm>
            <a:off x="296049" y="722462"/>
            <a:ext cx="4379189" cy="369332"/>
          </a:xfrm>
          <a:prstGeom prst="rect">
            <a:avLst/>
          </a:prstGeom>
          <a:noFill/>
          <a:ln w="28575">
            <a:solidFill>
              <a:srgbClr val="00B0F0"/>
            </a:solidFill>
          </a:ln>
        </p:spPr>
        <p:txBody>
          <a:bodyPr wrap="square" rtlCol="0">
            <a:spAutoFit/>
          </a:bodyPr>
          <a:lstStyle/>
          <a:p>
            <a:r>
              <a:rPr lang="zh-CN" altLang="en-US" dirty="0">
                <a:latin typeface="宋体" panose="02010600030101010101" pitchFamily="2" charset="-122"/>
                <a:ea typeface="宋体" panose="02010600030101010101" pitchFamily="2" charset="-122"/>
              </a:rPr>
              <a:t>点播功能（电影</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电视剧</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音频）全屏模式</a:t>
            </a:r>
          </a:p>
        </p:txBody>
      </p:sp>
      <p:cxnSp>
        <p:nvCxnSpPr>
          <p:cNvPr id="38" name="直接箭头连接符 37">
            <a:extLst>
              <a:ext uri="{FF2B5EF4-FFF2-40B4-BE49-F238E27FC236}">
                <a16:creationId xmlns:a16="http://schemas.microsoft.com/office/drawing/2014/main" id="{5ED80D1F-F56E-037B-3C7A-085DD2552C49}"/>
              </a:ext>
            </a:extLst>
          </p:cNvPr>
          <p:cNvCxnSpPr>
            <a:cxnSpLocks/>
          </p:cNvCxnSpPr>
          <p:nvPr/>
        </p:nvCxnSpPr>
        <p:spPr>
          <a:xfrm flipH="1">
            <a:off x="3998735" y="2317238"/>
            <a:ext cx="315328" cy="307306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7CBEB52D-17B7-CBCB-C36D-9D4B1FE549F0}"/>
              </a:ext>
            </a:extLst>
          </p:cNvPr>
          <p:cNvCxnSpPr>
            <a:cxnSpLocks/>
          </p:cNvCxnSpPr>
          <p:nvPr/>
        </p:nvCxnSpPr>
        <p:spPr>
          <a:xfrm flipH="1">
            <a:off x="8595159" y="1069081"/>
            <a:ext cx="13276" cy="4784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BFD2AB78-71BE-8997-877A-8F5C4AD845EC}"/>
              </a:ext>
            </a:extLst>
          </p:cNvPr>
          <p:cNvSpPr txBox="1"/>
          <p:nvPr/>
        </p:nvSpPr>
        <p:spPr>
          <a:xfrm>
            <a:off x="9794404" y="4147349"/>
            <a:ext cx="1181825"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设置跳过片头</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尾头时间</a:t>
            </a:r>
          </a:p>
        </p:txBody>
      </p:sp>
      <p:cxnSp>
        <p:nvCxnSpPr>
          <p:cNvPr id="30" name="直接箭头连接符 29">
            <a:extLst>
              <a:ext uri="{FF2B5EF4-FFF2-40B4-BE49-F238E27FC236}">
                <a16:creationId xmlns:a16="http://schemas.microsoft.com/office/drawing/2014/main" id="{79FD7942-389B-278C-1BC4-6067236798E6}"/>
              </a:ext>
            </a:extLst>
          </p:cNvPr>
          <p:cNvCxnSpPr>
            <a:cxnSpLocks/>
            <a:stCxn id="88" idx="2"/>
          </p:cNvCxnSpPr>
          <p:nvPr/>
        </p:nvCxnSpPr>
        <p:spPr>
          <a:xfrm flipH="1">
            <a:off x="7311742" y="5127367"/>
            <a:ext cx="90886" cy="36554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9E8BC20B-F5AB-FB6B-72DE-20B1936FB920}"/>
              </a:ext>
            </a:extLst>
          </p:cNvPr>
          <p:cNvCxnSpPr>
            <a:cxnSpLocks/>
          </p:cNvCxnSpPr>
          <p:nvPr/>
        </p:nvCxnSpPr>
        <p:spPr>
          <a:xfrm flipH="1">
            <a:off x="7790920" y="3947439"/>
            <a:ext cx="2088517" cy="158512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E72E1F1C-001A-EC55-F264-E380B6ACA498}"/>
              </a:ext>
            </a:extLst>
          </p:cNvPr>
          <p:cNvSpPr txBox="1"/>
          <p:nvPr/>
        </p:nvSpPr>
        <p:spPr>
          <a:xfrm>
            <a:off x="9794745" y="3192801"/>
            <a:ext cx="1166817"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选择</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关闭当前播放视频内的音频</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视频部分</a:t>
            </a:r>
          </a:p>
        </p:txBody>
      </p:sp>
      <p:cxnSp>
        <p:nvCxnSpPr>
          <p:cNvPr id="8" name="直接箭头连接符 7">
            <a:extLst>
              <a:ext uri="{FF2B5EF4-FFF2-40B4-BE49-F238E27FC236}">
                <a16:creationId xmlns:a16="http://schemas.microsoft.com/office/drawing/2014/main" id="{8A7D47D6-F799-6DF0-8052-71D1D0390DF5}"/>
              </a:ext>
            </a:extLst>
          </p:cNvPr>
          <p:cNvCxnSpPr>
            <a:cxnSpLocks/>
            <a:stCxn id="107" idx="3"/>
          </p:cNvCxnSpPr>
          <p:nvPr/>
        </p:nvCxnSpPr>
        <p:spPr>
          <a:xfrm>
            <a:off x="1708911" y="4339027"/>
            <a:ext cx="715684" cy="110575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AAB4ACDF-489F-6E52-6D77-56CA12EAFDA3}"/>
              </a:ext>
            </a:extLst>
          </p:cNvPr>
          <p:cNvSpPr txBox="1"/>
          <p:nvPr/>
        </p:nvSpPr>
        <p:spPr>
          <a:xfrm>
            <a:off x="8004247" y="812146"/>
            <a:ext cx="1347229"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推送到其它设备</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暂停时显示</a:t>
            </a:r>
          </a:p>
        </p:txBody>
      </p:sp>
      <p:cxnSp>
        <p:nvCxnSpPr>
          <p:cNvPr id="23" name="直接箭头连接符 22">
            <a:extLst>
              <a:ext uri="{FF2B5EF4-FFF2-40B4-BE49-F238E27FC236}">
                <a16:creationId xmlns:a16="http://schemas.microsoft.com/office/drawing/2014/main" id="{3805C486-8819-D022-5F9D-BC3428D481AF}"/>
              </a:ext>
            </a:extLst>
          </p:cNvPr>
          <p:cNvCxnSpPr>
            <a:cxnSpLocks/>
          </p:cNvCxnSpPr>
          <p:nvPr/>
        </p:nvCxnSpPr>
        <p:spPr>
          <a:xfrm>
            <a:off x="2855839" y="3646554"/>
            <a:ext cx="376684" cy="179822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4A2D8841-AB45-D201-7DC8-E31B01C21881}"/>
              </a:ext>
            </a:extLst>
          </p:cNvPr>
          <p:cNvSpPr txBox="1"/>
          <p:nvPr/>
        </p:nvSpPr>
        <p:spPr>
          <a:xfrm>
            <a:off x="4572427" y="1945676"/>
            <a:ext cx="1219245"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进度条暂停时出现（设置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暂停中显示）</a:t>
            </a:r>
          </a:p>
        </p:txBody>
      </p:sp>
      <p:cxnSp>
        <p:nvCxnSpPr>
          <p:cNvPr id="29" name="直接箭头连接符 28">
            <a:extLst>
              <a:ext uri="{FF2B5EF4-FFF2-40B4-BE49-F238E27FC236}">
                <a16:creationId xmlns:a16="http://schemas.microsoft.com/office/drawing/2014/main" id="{4BE0B4FC-3017-8DCE-C483-361B440AD35B}"/>
              </a:ext>
            </a:extLst>
          </p:cNvPr>
          <p:cNvCxnSpPr>
            <a:cxnSpLocks/>
          </p:cNvCxnSpPr>
          <p:nvPr/>
        </p:nvCxnSpPr>
        <p:spPr>
          <a:xfrm>
            <a:off x="1760337" y="5127367"/>
            <a:ext cx="284850" cy="51061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58907916-C7FD-B0E5-8963-D47070498A20}"/>
              </a:ext>
            </a:extLst>
          </p:cNvPr>
          <p:cNvSpPr txBox="1"/>
          <p:nvPr/>
        </p:nvSpPr>
        <p:spPr>
          <a:xfrm>
            <a:off x="2918229" y="2346747"/>
            <a:ext cx="1181825"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刷新显示</a:t>
            </a:r>
          </a:p>
        </p:txBody>
      </p:sp>
      <p:sp>
        <p:nvSpPr>
          <p:cNvPr id="64" name="文本框 63">
            <a:extLst>
              <a:ext uri="{FF2B5EF4-FFF2-40B4-BE49-F238E27FC236}">
                <a16:creationId xmlns:a16="http://schemas.microsoft.com/office/drawing/2014/main" id="{99426825-2205-9C0C-6EB9-E998B70A7776}"/>
              </a:ext>
            </a:extLst>
          </p:cNvPr>
          <p:cNvSpPr txBox="1"/>
          <p:nvPr/>
        </p:nvSpPr>
        <p:spPr>
          <a:xfrm>
            <a:off x="5588167" y="663219"/>
            <a:ext cx="1936671"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单击屏幕空白处暂停，左侧后退右侧快进</a:t>
            </a:r>
            <a:endParaRPr lang="en-US" altLang="zh-CN" sz="1200" dirty="0">
              <a:latin typeface="宋体" panose="02010600030101010101" pitchFamily="2" charset="-122"/>
              <a:ea typeface="宋体" panose="02010600030101010101" pitchFamily="2" charset="-122"/>
            </a:endParaRPr>
          </a:p>
        </p:txBody>
      </p:sp>
      <p:sp>
        <p:nvSpPr>
          <p:cNvPr id="65" name="文本框 64">
            <a:extLst>
              <a:ext uri="{FF2B5EF4-FFF2-40B4-BE49-F238E27FC236}">
                <a16:creationId xmlns:a16="http://schemas.microsoft.com/office/drawing/2014/main" id="{431A5729-5175-3904-7F3F-CBD88B70A152}"/>
              </a:ext>
            </a:extLst>
          </p:cNvPr>
          <p:cNvSpPr txBox="1"/>
          <p:nvPr/>
        </p:nvSpPr>
        <p:spPr>
          <a:xfrm>
            <a:off x="3363847" y="1961359"/>
            <a:ext cx="1181825"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循环播放功能</a:t>
            </a:r>
          </a:p>
        </p:txBody>
      </p:sp>
      <p:sp>
        <p:nvSpPr>
          <p:cNvPr id="74" name="文本框 73">
            <a:extLst>
              <a:ext uri="{FF2B5EF4-FFF2-40B4-BE49-F238E27FC236}">
                <a16:creationId xmlns:a16="http://schemas.microsoft.com/office/drawing/2014/main" id="{36CE8F72-0B02-2EF8-2DA4-A93038C049F7}"/>
              </a:ext>
            </a:extLst>
          </p:cNvPr>
          <p:cNvSpPr txBox="1"/>
          <p:nvPr/>
        </p:nvSpPr>
        <p:spPr>
          <a:xfrm>
            <a:off x="9824348" y="5647315"/>
            <a:ext cx="1189485"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选集（电影无此项）</a:t>
            </a:r>
          </a:p>
        </p:txBody>
      </p:sp>
      <p:cxnSp>
        <p:nvCxnSpPr>
          <p:cNvPr id="75" name="直接箭头连接符 74">
            <a:extLst>
              <a:ext uri="{FF2B5EF4-FFF2-40B4-BE49-F238E27FC236}">
                <a16:creationId xmlns:a16="http://schemas.microsoft.com/office/drawing/2014/main" id="{9F4FD6B9-3CC9-355D-ADFF-4A841A1D7ABF}"/>
              </a:ext>
            </a:extLst>
          </p:cNvPr>
          <p:cNvCxnSpPr>
            <a:cxnSpLocks/>
          </p:cNvCxnSpPr>
          <p:nvPr/>
        </p:nvCxnSpPr>
        <p:spPr>
          <a:xfrm flipH="1" flipV="1">
            <a:off x="9572252" y="5645236"/>
            <a:ext cx="203848" cy="22618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接箭头连接符 78">
            <a:extLst>
              <a:ext uri="{FF2B5EF4-FFF2-40B4-BE49-F238E27FC236}">
                <a16:creationId xmlns:a16="http://schemas.microsoft.com/office/drawing/2014/main" id="{680ADEE1-8DD5-1FA6-ADD4-4480330B301A}"/>
              </a:ext>
            </a:extLst>
          </p:cNvPr>
          <p:cNvCxnSpPr>
            <a:cxnSpLocks/>
          </p:cNvCxnSpPr>
          <p:nvPr/>
        </p:nvCxnSpPr>
        <p:spPr>
          <a:xfrm flipH="1">
            <a:off x="8847098" y="4590570"/>
            <a:ext cx="902485" cy="92589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83">
            <a:extLst>
              <a:ext uri="{FF2B5EF4-FFF2-40B4-BE49-F238E27FC236}">
                <a16:creationId xmlns:a16="http://schemas.microsoft.com/office/drawing/2014/main" id="{9063535F-94AD-AB84-8237-A0EA55A37809}"/>
              </a:ext>
            </a:extLst>
          </p:cNvPr>
          <p:cNvCxnSpPr>
            <a:cxnSpLocks/>
            <a:stCxn id="25" idx="1"/>
          </p:cNvCxnSpPr>
          <p:nvPr/>
        </p:nvCxnSpPr>
        <p:spPr>
          <a:xfrm flipH="1">
            <a:off x="8577740" y="4378182"/>
            <a:ext cx="1216664" cy="113828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8" name="文本框 87">
            <a:extLst>
              <a:ext uri="{FF2B5EF4-FFF2-40B4-BE49-F238E27FC236}">
                <a16:creationId xmlns:a16="http://schemas.microsoft.com/office/drawing/2014/main" id="{5759A28E-3BD7-52BA-5201-5724B4115CEB}"/>
              </a:ext>
            </a:extLst>
          </p:cNvPr>
          <p:cNvSpPr txBox="1"/>
          <p:nvPr/>
        </p:nvSpPr>
        <p:spPr>
          <a:xfrm>
            <a:off x="6811715" y="4850368"/>
            <a:ext cx="1181825" cy="276999"/>
          </a:xfrm>
          <a:prstGeom prst="rect">
            <a:avLst/>
          </a:prstGeom>
          <a:solidFill>
            <a:schemeClr val="bg1"/>
          </a:solidFill>
          <a:ln w="28575">
            <a:solidFill>
              <a:srgbClr val="00B05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选择</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关闭字幕</a:t>
            </a:r>
          </a:p>
        </p:txBody>
      </p:sp>
      <p:cxnSp>
        <p:nvCxnSpPr>
          <p:cNvPr id="89" name="直接箭头连接符 88">
            <a:extLst>
              <a:ext uri="{FF2B5EF4-FFF2-40B4-BE49-F238E27FC236}">
                <a16:creationId xmlns:a16="http://schemas.microsoft.com/office/drawing/2014/main" id="{4A95A24C-ACE7-CBE4-17F0-10DA16679FB9}"/>
              </a:ext>
            </a:extLst>
          </p:cNvPr>
          <p:cNvCxnSpPr>
            <a:cxnSpLocks/>
          </p:cNvCxnSpPr>
          <p:nvPr/>
        </p:nvCxnSpPr>
        <p:spPr>
          <a:xfrm flipH="1">
            <a:off x="8128219" y="4030597"/>
            <a:ext cx="1676167" cy="151463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4" name="文本框 93">
            <a:extLst>
              <a:ext uri="{FF2B5EF4-FFF2-40B4-BE49-F238E27FC236}">
                <a16:creationId xmlns:a16="http://schemas.microsoft.com/office/drawing/2014/main" id="{F90888B8-3B27-909B-DF1A-05111CFF5D59}"/>
              </a:ext>
            </a:extLst>
          </p:cNvPr>
          <p:cNvSpPr txBox="1"/>
          <p:nvPr/>
        </p:nvSpPr>
        <p:spPr>
          <a:xfrm>
            <a:off x="9808293" y="2223077"/>
            <a:ext cx="1177918"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播放内容简介</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暂停时显示</a:t>
            </a:r>
          </a:p>
        </p:txBody>
      </p:sp>
      <p:sp>
        <p:nvSpPr>
          <p:cNvPr id="107" name="文本框 106">
            <a:extLst>
              <a:ext uri="{FF2B5EF4-FFF2-40B4-BE49-F238E27FC236}">
                <a16:creationId xmlns:a16="http://schemas.microsoft.com/office/drawing/2014/main" id="{C35BDD2B-8268-3415-3C7F-9F0BF56596DB}"/>
              </a:ext>
            </a:extLst>
          </p:cNvPr>
          <p:cNvSpPr txBox="1"/>
          <p:nvPr/>
        </p:nvSpPr>
        <p:spPr>
          <a:xfrm>
            <a:off x="403911" y="3923528"/>
            <a:ext cx="1305000"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硬解、软解开关</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播放设置内“解码方式”</a:t>
            </a:r>
          </a:p>
          <a:p>
            <a:endParaRPr lang="en-US" altLang="zh-CN" sz="1200" dirty="0">
              <a:latin typeface="宋体" panose="02010600030101010101" pitchFamily="2" charset="-122"/>
              <a:ea typeface="宋体" panose="02010600030101010101" pitchFamily="2" charset="-122"/>
            </a:endParaRPr>
          </a:p>
        </p:txBody>
      </p:sp>
      <p:sp>
        <p:nvSpPr>
          <p:cNvPr id="108" name="文本框 107">
            <a:extLst>
              <a:ext uri="{FF2B5EF4-FFF2-40B4-BE49-F238E27FC236}">
                <a16:creationId xmlns:a16="http://schemas.microsoft.com/office/drawing/2014/main" id="{6005124E-7ED9-891A-C485-7572B690BCFC}"/>
              </a:ext>
            </a:extLst>
          </p:cNvPr>
          <p:cNvSpPr txBox="1"/>
          <p:nvPr/>
        </p:nvSpPr>
        <p:spPr>
          <a:xfrm>
            <a:off x="2318946" y="2809984"/>
            <a:ext cx="1206045"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画面图幅和显示比例</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播放设置内的“缩放比例”</a:t>
            </a:r>
          </a:p>
        </p:txBody>
      </p:sp>
      <p:cxnSp>
        <p:nvCxnSpPr>
          <p:cNvPr id="113" name="直接箭头连接符 112">
            <a:extLst>
              <a:ext uri="{FF2B5EF4-FFF2-40B4-BE49-F238E27FC236}">
                <a16:creationId xmlns:a16="http://schemas.microsoft.com/office/drawing/2014/main" id="{3F77CA95-FED5-4C34-A101-EB365ADD56A3}"/>
              </a:ext>
            </a:extLst>
          </p:cNvPr>
          <p:cNvCxnSpPr>
            <a:cxnSpLocks/>
            <a:stCxn id="64" idx="2"/>
          </p:cNvCxnSpPr>
          <p:nvPr/>
        </p:nvCxnSpPr>
        <p:spPr>
          <a:xfrm flipH="1">
            <a:off x="5663381" y="1124884"/>
            <a:ext cx="893122" cy="216410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5" name="矩形 114">
            <a:extLst>
              <a:ext uri="{FF2B5EF4-FFF2-40B4-BE49-F238E27FC236}">
                <a16:creationId xmlns:a16="http://schemas.microsoft.com/office/drawing/2014/main" id="{489F2B46-4334-E0D4-89E2-C4DA6A802FA7}"/>
              </a:ext>
            </a:extLst>
          </p:cNvPr>
          <p:cNvSpPr/>
          <p:nvPr/>
        </p:nvSpPr>
        <p:spPr>
          <a:xfrm>
            <a:off x="1884157" y="5347488"/>
            <a:ext cx="7712560" cy="491280"/>
          </a:xfrm>
          <a:prstGeom prst="rect">
            <a:avLst/>
          </a:prstGeom>
          <a:noFill/>
          <a:ln w="38100">
            <a:solidFill>
              <a:srgbClr val="FFFF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125" name="直接箭头连接符 124">
            <a:extLst>
              <a:ext uri="{FF2B5EF4-FFF2-40B4-BE49-F238E27FC236}">
                <a16:creationId xmlns:a16="http://schemas.microsoft.com/office/drawing/2014/main" id="{6633C0A6-5D60-8037-08A7-BD9E4A3439F0}"/>
              </a:ext>
            </a:extLst>
          </p:cNvPr>
          <p:cNvCxnSpPr>
            <a:cxnSpLocks/>
          </p:cNvCxnSpPr>
          <p:nvPr/>
        </p:nvCxnSpPr>
        <p:spPr>
          <a:xfrm>
            <a:off x="5368572" y="5028637"/>
            <a:ext cx="8874" cy="31885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6" name="文本框 125">
            <a:extLst>
              <a:ext uri="{FF2B5EF4-FFF2-40B4-BE49-F238E27FC236}">
                <a16:creationId xmlns:a16="http://schemas.microsoft.com/office/drawing/2014/main" id="{F26F5D32-87F9-143C-CFEB-48FA0B972551}"/>
              </a:ext>
            </a:extLst>
          </p:cNvPr>
          <p:cNvSpPr txBox="1"/>
          <p:nvPr/>
        </p:nvSpPr>
        <p:spPr>
          <a:xfrm>
            <a:off x="4741418" y="4559939"/>
            <a:ext cx="1359536" cy="461665"/>
          </a:xfrm>
          <a:prstGeom prst="rect">
            <a:avLst/>
          </a:prstGeom>
          <a:solidFill>
            <a:schemeClr val="accent3">
              <a:lumMod val="20000"/>
              <a:lumOff val="80000"/>
            </a:schemeClr>
          </a:solidFill>
          <a:ln w="38100">
            <a:solidFill>
              <a:srgbClr val="FFFF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模拟器空白处右击</a:t>
            </a:r>
            <a:endParaRPr lang="en-US" altLang="zh-CN" sz="1200" dirty="0">
              <a:latin typeface="宋体" panose="02010600030101010101" pitchFamily="2" charset="-122"/>
              <a:ea typeface="宋体" panose="02010600030101010101" pitchFamily="2" charset="-122"/>
            </a:endParaRPr>
          </a:p>
        </p:txBody>
      </p:sp>
      <p:sp>
        <p:nvSpPr>
          <p:cNvPr id="21" name="文本框 20">
            <a:extLst>
              <a:ext uri="{FF2B5EF4-FFF2-40B4-BE49-F238E27FC236}">
                <a16:creationId xmlns:a16="http://schemas.microsoft.com/office/drawing/2014/main" id="{E68FAC94-E11F-69D1-74E7-175FC6C6AD33}"/>
              </a:ext>
            </a:extLst>
          </p:cNvPr>
          <p:cNvSpPr txBox="1"/>
          <p:nvPr/>
        </p:nvSpPr>
        <p:spPr>
          <a:xfrm>
            <a:off x="7046096" y="3011994"/>
            <a:ext cx="2177440" cy="276999"/>
          </a:xfrm>
          <a:prstGeom prst="rect">
            <a:avLst/>
          </a:prstGeom>
          <a:solidFill>
            <a:schemeClr val="bg1"/>
          </a:solidFill>
          <a:ln w="28575">
            <a:solidFill>
              <a:srgbClr val="00B05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返回小窗，暂停时显示</a:t>
            </a:r>
          </a:p>
        </p:txBody>
      </p:sp>
      <p:sp>
        <p:nvSpPr>
          <p:cNvPr id="24" name="文本框 23">
            <a:extLst>
              <a:ext uri="{FF2B5EF4-FFF2-40B4-BE49-F238E27FC236}">
                <a16:creationId xmlns:a16="http://schemas.microsoft.com/office/drawing/2014/main" id="{CAFA5907-89E5-7D3B-DB93-73DDE80C9FB1}"/>
              </a:ext>
            </a:extLst>
          </p:cNvPr>
          <p:cNvSpPr txBox="1"/>
          <p:nvPr/>
        </p:nvSpPr>
        <p:spPr>
          <a:xfrm>
            <a:off x="7046095" y="3442777"/>
            <a:ext cx="2153254" cy="276999"/>
          </a:xfrm>
          <a:prstGeom prst="rect">
            <a:avLst/>
          </a:prstGeom>
          <a:solidFill>
            <a:schemeClr val="bg1"/>
          </a:solidFill>
          <a:ln w="28575">
            <a:solidFill>
              <a:srgbClr val="00B05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锁定屏幕不可操作</a:t>
            </a:r>
          </a:p>
        </p:txBody>
      </p:sp>
      <p:sp>
        <p:nvSpPr>
          <p:cNvPr id="27" name="文本框 26">
            <a:extLst>
              <a:ext uri="{FF2B5EF4-FFF2-40B4-BE49-F238E27FC236}">
                <a16:creationId xmlns:a16="http://schemas.microsoft.com/office/drawing/2014/main" id="{9A9D6E9C-98FF-7A67-B8FF-6BFEA708C0B4}"/>
              </a:ext>
            </a:extLst>
          </p:cNvPr>
          <p:cNvSpPr txBox="1"/>
          <p:nvPr/>
        </p:nvSpPr>
        <p:spPr>
          <a:xfrm>
            <a:off x="7021445" y="3875369"/>
            <a:ext cx="2164628" cy="276999"/>
          </a:xfrm>
          <a:prstGeom prst="rect">
            <a:avLst/>
          </a:prstGeom>
          <a:solidFill>
            <a:schemeClr val="bg1"/>
          </a:solidFill>
          <a:ln w="28575">
            <a:solidFill>
              <a:srgbClr val="00B05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横竖屏切换，暂停时显示</a:t>
            </a:r>
          </a:p>
        </p:txBody>
      </p:sp>
      <p:sp>
        <p:nvSpPr>
          <p:cNvPr id="36" name="文本框 35">
            <a:extLst>
              <a:ext uri="{FF2B5EF4-FFF2-40B4-BE49-F238E27FC236}">
                <a16:creationId xmlns:a16="http://schemas.microsoft.com/office/drawing/2014/main" id="{04F32CB8-3D39-6148-D8C6-513FFCF0C3AB}"/>
              </a:ext>
            </a:extLst>
          </p:cNvPr>
          <p:cNvSpPr txBox="1"/>
          <p:nvPr/>
        </p:nvSpPr>
        <p:spPr>
          <a:xfrm>
            <a:off x="448323" y="3457538"/>
            <a:ext cx="1266208"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播放速度</a:t>
            </a:r>
          </a:p>
        </p:txBody>
      </p:sp>
      <p:cxnSp>
        <p:nvCxnSpPr>
          <p:cNvPr id="37" name="直接箭头连接符 36">
            <a:extLst>
              <a:ext uri="{FF2B5EF4-FFF2-40B4-BE49-F238E27FC236}">
                <a16:creationId xmlns:a16="http://schemas.microsoft.com/office/drawing/2014/main" id="{A2971BB9-1C62-E9B0-4C3F-9DF019309B17}"/>
              </a:ext>
            </a:extLst>
          </p:cNvPr>
          <p:cNvCxnSpPr>
            <a:cxnSpLocks/>
            <a:stCxn id="36" idx="3"/>
          </p:cNvCxnSpPr>
          <p:nvPr/>
        </p:nvCxnSpPr>
        <p:spPr>
          <a:xfrm>
            <a:off x="1714531" y="3596038"/>
            <a:ext cx="1174639" cy="184874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接箭头连接符 45">
            <a:extLst>
              <a:ext uri="{FF2B5EF4-FFF2-40B4-BE49-F238E27FC236}">
                <a16:creationId xmlns:a16="http://schemas.microsoft.com/office/drawing/2014/main" id="{4305E77B-5704-275E-200B-9FBF90C8D780}"/>
              </a:ext>
            </a:extLst>
          </p:cNvPr>
          <p:cNvCxnSpPr>
            <a:cxnSpLocks/>
          </p:cNvCxnSpPr>
          <p:nvPr/>
        </p:nvCxnSpPr>
        <p:spPr>
          <a:xfrm flipH="1">
            <a:off x="3631817" y="2614023"/>
            <a:ext cx="203068" cy="283076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4B0FCD98-82F7-A2E2-16B4-795D025D689A}"/>
              </a:ext>
            </a:extLst>
          </p:cNvPr>
          <p:cNvCxnSpPr>
            <a:cxnSpLocks/>
          </p:cNvCxnSpPr>
          <p:nvPr/>
        </p:nvCxnSpPr>
        <p:spPr>
          <a:xfrm flipH="1">
            <a:off x="4247489" y="2684742"/>
            <a:ext cx="324938" cy="252133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1A34FABF-FFC3-8A4D-2C02-E70AED37F04F}"/>
              </a:ext>
            </a:extLst>
          </p:cNvPr>
          <p:cNvSpPr txBox="1"/>
          <p:nvPr/>
        </p:nvSpPr>
        <p:spPr>
          <a:xfrm>
            <a:off x="9782812" y="1770358"/>
            <a:ext cx="1177918"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收藏</a:t>
            </a:r>
          </a:p>
        </p:txBody>
      </p:sp>
      <p:cxnSp>
        <p:nvCxnSpPr>
          <p:cNvPr id="58" name="直接箭头连接符 57">
            <a:extLst>
              <a:ext uri="{FF2B5EF4-FFF2-40B4-BE49-F238E27FC236}">
                <a16:creationId xmlns:a16="http://schemas.microsoft.com/office/drawing/2014/main" id="{7B39A1D2-7073-F733-7F6F-67C0257EB373}"/>
              </a:ext>
            </a:extLst>
          </p:cNvPr>
          <p:cNvCxnSpPr>
            <a:cxnSpLocks/>
          </p:cNvCxnSpPr>
          <p:nvPr/>
        </p:nvCxnSpPr>
        <p:spPr>
          <a:xfrm flipH="1" flipV="1">
            <a:off x="8985182" y="1759951"/>
            <a:ext cx="809222" cy="59949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接箭头连接符 59">
            <a:extLst>
              <a:ext uri="{FF2B5EF4-FFF2-40B4-BE49-F238E27FC236}">
                <a16:creationId xmlns:a16="http://schemas.microsoft.com/office/drawing/2014/main" id="{89214406-20D5-DD9C-6803-2448B724F89C}"/>
              </a:ext>
            </a:extLst>
          </p:cNvPr>
          <p:cNvCxnSpPr>
            <a:cxnSpLocks/>
            <a:stCxn id="57" idx="1"/>
          </p:cNvCxnSpPr>
          <p:nvPr/>
        </p:nvCxnSpPr>
        <p:spPr>
          <a:xfrm flipH="1" flipV="1">
            <a:off x="9399775" y="1662615"/>
            <a:ext cx="383037" cy="246243"/>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2" name="文本框 61">
            <a:extLst>
              <a:ext uri="{FF2B5EF4-FFF2-40B4-BE49-F238E27FC236}">
                <a16:creationId xmlns:a16="http://schemas.microsoft.com/office/drawing/2014/main" id="{B5AEA3F2-B15B-C8C2-AFC4-E8C3E64F9DD2}"/>
              </a:ext>
            </a:extLst>
          </p:cNvPr>
          <p:cNvSpPr txBox="1"/>
          <p:nvPr/>
        </p:nvSpPr>
        <p:spPr>
          <a:xfrm>
            <a:off x="9629000" y="709704"/>
            <a:ext cx="1347229"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时间显示，竖屏状态设置内“时间”</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暂停不显示</a:t>
            </a:r>
          </a:p>
        </p:txBody>
      </p:sp>
      <p:sp>
        <p:nvSpPr>
          <p:cNvPr id="66" name="文本框 65">
            <a:extLst>
              <a:ext uri="{FF2B5EF4-FFF2-40B4-BE49-F238E27FC236}">
                <a16:creationId xmlns:a16="http://schemas.microsoft.com/office/drawing/2014/main" id="{A353E409-90D8-4112-485D-145756D23AF2}"/>
              </a:ext>
            </a:extLst>
          </p:cNvPr>
          <p:cNvSpPr txBox="1"/>
          <p:nvPr/>
        </p:nvSpPr>
        <p:spPr>
          <a:xfrm>
            <a:off x="9772202" y="4701571"/>
            <a:ext cx="1214010"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网速显示，竖屏状态设置内“网速”</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暂停不显示</a:t>
            </a:r>
          </a:p>
        </p:txBody>
      </p:sp>
      <p:cxnSp>
        <p:nvCxnSpPr>
          <p:cNvPr id="69" name="直接箭头连接符 68">
            <a:extLst>
              <a:ext uri="{FF2B5EF4-FFF2-40B4-BE49-F238E27FC236}">
                <a16:creationId xmlns:a16="http://schemas.microsoft.com/office/drawing/2014/main" id="{D516C60E-DC09-C147-5998-32678C129FAD}"/>
              </a:ext>
            </a:extLst>
          </p:cNvPr>
          <p:cNvCxnSpPr>
            <a:cxnSpLocks/>
          </p:cNvCxnSpPr>
          <p:nvPr/>
        </p:nvCxnSpPr>
        <p:spPr>
          <a:xfrm flipH="1">
            <a:off x="9351476" y="1186775"/>
            <a:ext cx="259806" cy="36384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a:extLst>
              <a:ext uri="{FF2B5EF4-FFF2-40B4-BE49-F238E27FC236}">
                <a16:creationId xmlns:a16="http://schemas.microsoft.com/office/drawing/2014/main" id="{B212A2EF-32F3-B087-B4D5-91D5B4122AE7}"/>
              </a:ext>
            </a:extLst>
          </p:cNvPr>
          <p:cNvCxnSpPr>
            <a:cxnSpLocks/>
          </p:cNvCxnSpPr>
          <p:nvPr/>
        </p:nvCxnSpPr>
        <p:spPr>
          <a:xfrm flipH="1">
            <a:off x="9399775" y="5009115"/>
            <a:ext cx="344955" cy="19695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7" name="文本框 76">
            <a:extLst>
              <a:ext uri="{FF2B5EF4-FFF2-40B4-BE49-F238E27FC236}">
                <a16:creationId xmlns:a16="http://schemas.microsoft.com/office/drawing/2014/main" id="{D939B025-ECF1-FFC2-EA7C-F4460A5926DF}"/>
              </a:ext>
            </a:extLst>
          </p:cNvPr>
          <p:cNvSpPr txBox="1"/>
          <p:nvPr/>
        </p:nvSpPr>
        <p:spPr>
          <a:xfrm>
            <a:off x="4588669" y="5534872"/>
            <a:ext cx="1876272" cy="276999"/>
          </a:xfrm>
          <a:prstGeom prst="rect">
            <a:avLst/>
          </a:prstGeom>
          <a:solidFill>
            <a:schemeClr val="bg1"/>
          </a:solidFill>
          <a:ln w="28575">
            <a:solidFill>
              <a:srgbClr val="FF0000"/>
            </a:solidFill>
          </a:ln>
        </p:spPr>
        <p:txBody>
          <a:bodyPr wrap="square" rtlCol="0">
            <a:spAutoFit/>
          </a:bodyPr>
          <a:lstStyle/>
          <a:p>
            <a:r>
              <a:rPr lang="zh-CN" altLang="en-US" sz="1200" dirty="0">
                <a:highlight>
                  <a:srgbClr val="FFFF00"/>
                </a:highlight>
                <a:latin typeface="宋体" panose="02010600030101010101" pitchFamily="2" charset="-122"/>
                <a:ea typeface="宋体" panose="02010600030101010101" pitchFamily="2" charset="-122"/>
              </a:rPr>
              <a:t>标准进度条</a:t>
            </a:r>
            <a:r>
              <a:rPr lang="en-US" altLang="zh-CN" sz="1200" dirty="0">
                <a:highlight>
                  <a:srgbClr val="FFFF00"/>
                </a:highlight>
                <a:latin typeface="宋体" panose="02010600030101010101" pitchFamily="2" charset="-122"/>
                <a:ea typeface="宋体" panose="02010600030101010101" pitchFamily="2" charset="-122"/>
              </a:rPr>
              <a:t>,</a:t>
            </a:r>
            <a:r>
              <a:rPr lang="zh-CN" altLang="en-US" sz="1200" dirty="0">
                <a:highlight>
                  <a:srgbClr val="FFFF00"/>
                </a:highlight>
                <a:latin typeface="宋体" panose="02010600030101010101" pitchFamily="2" charset="-122"/>
                <a:ea typeface="宋体" panose="02010600030101010101" pitchFamily="2" charset="-122"/>
              </a:rPr>
              <a:t>暂停时显示</a:t>
            </a:r>
          </a:p>
        </p:txBody>
      </p:sp>
      <p:sp>
        <p:nvSpPr>
          <p:cNvPr id="99" name="文本框 98">
            <a:extLst>
              <a:ext uri="{FF2B5EF4-FFF2-40B4-BE49-F238E27FC236}">
                <a16:creationId xmlns:a16="http://schemas.microsoft.com/office/drawing/2014/main" id="{6524C7AA-A1E5-F061-86C9-F980D40550CB}"/>
              </a:ext>
            </a:extLst>
          </p:cNvPr>
          <p:cNvSpPr txBox="1"/>
          <p:nvPr/>
        </p:nvSpPr>
        <p:spPr>
          <a:xfrm>
            <a:off x="381420" y="4802306"/>
            <a:ext cx="1330669" cy="1015663"/>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解码器选择</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播放设置内“播放核心”</a:t>
            </a:r>
            <a:r>
              <a:rPr lang="en-US" altLang="zh-CN" sz="1200" dirty="0">
                <a:latin typeface="宋体" panose="02010600030101010101" pitchFamily="2" charset="-122"/>
                <a:ea typeface="宋体" panose="02010600030101010101" pitchFamily="2" charset="-122"/>
              </a:rPr>
              <a:t> IJK EXO </a:t>
            </a:r>
            <a:r>
              <a:rPr lang="zh-CN" altLang="en-US" sz="1200" dirty="0">
                <a:latin typeface="宋体" panose="02010600030101010101" pitchFamily="2" charset="-122"/>
                <a:ea typeface="宋体" panose="02010600030101010101" pitchFamily="2" charset="-122"/>
              </a:rPr>
              <a:t>系统三种后面的功能不同</a:t>
            </a:r>
          </a:p>
        </p:txBody>
      </p:sp>
      <p:sp>
        <p:nvSpPr>
          <p:cNvPr id="31" name="文本框 30">
            <a:extLst>
              <a:ext uri="{FF2B5EF4-FFF2-40B4-BE49-F238E27FC236}">
                <a16:creationId xmlns:a16="http://schemas.microsoft.com/office/drawing/2014/main" id="{95178E9B-29D7-4977-4365-B756D3F128FD}"/>
              </a:ext>
            </a:extLst>
          </p:cNvPr>
          <p:cNvSpPr txBox="1"/>
          <p:nvPr/>
        </p:nvSpPr>
        <p:spPr>
          <a:xfrm>
            <a:off x="475598" y="1441473"/>
            <a:ext cx="1224433"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弹幕开关（线路内有弹幕显示）</a:t>
            </a:r>
          </a:p>
        </p:txBody>
      </p:sp>
      <p:cxnSp>
        <p:nvCxnSpPr>
          <p:cNvPr id="32" name="直接箭头连接符 31">
            <a:extLst>
              <a:ext uri="{FF2B5EF4-FFF2-40B4-BE49-F238E27FC236}">
                <a16:creationId xmlns:a16="http://schemas.microsoft.com/office/drawing/2014/main" id="{71740DC9-4F16-DD8B-C85B-C568004A5D95}"/>
              </a:ext>
            </a:extLst>
          </p:cNvPr>
          <p:cNvCxnSpPr>
            <a:cxnSpLocks/>
            <a:stCxn id="31" idx="3"/>
          </p:cNvCxnSpPr>
          <p:nvPr/>
        </p:nvCxnSpPr>
        <p:spPr>
          <a:xfrm>
            <a:off x="1700031" y="1764639"/>
            <a:ext cx="449476" cy="157657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C0AD2C01-135B-DD03-21AE-E6D8E6715ABA}"/>
              </a:ext>
            </a:extLst>
          </p:cNvPr>
          <p:cNvSpPr txBox="1"/>
          <p:nvPr/>
        </p:nvSpPr>
        <p:spPr>
          <a:xfrm>
            <a:off x="469211" y="2223077"/>
            <a:ext cx="1224433" cy="1015663"/>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弹幕开关（线路内有弹幕显示）：设置速度、大小、行数、透明度</a:t>
            </a:r>
          </a:p>
        </p:txBody>
      </p:sp>
      <p:cxnSp>
        <p:nvCxnSpPr>
          <p:cNvPr id="51" name="直接箭头连接符 50">
            <a:extLst>
              <a:ext uri="{FF2B5EF4-FFF2-40B4-BE49-F238E27FC236}">
                <a16:creationId xmlns:a16="http://schemas.microsoft.com/office/drawing/2014/main" id="{B3892E1F-4370-27C6-1E9F-609D93D2F6A9}"/>
              </a:ext>
            </a:extLst>
          </p:cNvPr>
          <p:cNvCxnSpPr>
            <a:cxnSpLocks/>
            <a:stCxn id="47" idx="3"/>
          </p:cNvCxnSpPr>
          <p:nvPr/>
        </p:nvCxnSpPr>
        <p:spPr>
          <a:xfrm>
            <a:off x="1693644" y="2730909"/>
            <a:ext cx="331890" cy="98886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39DEE394-A067-2DDC-60A3-ABDCBFCC5876}"/>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43</a:t>
            </a:fld>
            <a:endParaRPr lang="zh-CN" altLang="en-US" dirty="0"/>
          </a:p>
        </p:txBody>
      </p:sp>
    </p:spTree>
    <p:extLst>
      <p:ext uri="{BB962C8B-B14F-4D97-AF65-F5344CB8AC3E}">
        <p14:creationId xmlns:p14="http://schemas.microsoft.com/office/powerpoint/2010/main" val="392599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82E4-BBE1-BBFE-42B1-6B0F407B64B8}"/>
            </a:ext>
          </a:extLst>
        </p:cNvPr>
        <p:cNvGrpSpPr/>
        <p:nvPr/>
      </p:nvGrpSpPr>
      <p:grpSpPr>
        <a:xfrm>
          <a:off x="0" y="0"/>
          <a:ext cx="0" cy="0"/>
          <a:chOff x="0" y="0"/>
          <a:chExt cx="0" cy="0"/>
        </a:xfrm>
      </p:grpSpPr>
      <p:sp>
        <p:nvSpPr>
          <p:cNvPr id="7" name="标题 6">
            <a:extLst>
              <a:ext uri="{FF2B5EF4-FFF2-40B4-BE49-F238E27FC236}">
                <a16:creationId xmlns:a16="http://schemas.microsoft.com/office/drawing/2014/main" id="{593D65AF-CCC4-B5CB-1D16-1EC829766208}"/>
              </a:ext>
            </a:extLst>
          </p:cNvPr>
          <p:cNvSpPr>
            <a:spLocks noGrp="1"/>
          </p:cNvSpPr>
          <p:nvPr>
            <p:ph type="title"/>
          </p:nvPr>
        </p:nvSpPr>
        <p:spPr/>
        <p:txBody>
          <a:bodyPr/>
          <a:lstStyle/>
          <a:p>
            <a:r>
              <a:rPr lang="en-US" altLang="zh-CN" dirty="0"/>
              <a:t>2.5.4</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OK</a:t>
            </a:r>
            <a:r>
              <a:rPr lang="zh-CN" altLang="zh-CN" sz="1800" kern="1200" dirty="0">
                <a:solidFill>
                  <a:schemeClr val="tx1"/>
                </a:solidFill>
                <a:effectLst/>
                <a:latin typeface="宋体" panose="02010600030101010101" pitchFamily="2" charset="-122"/>
                <a:ea typeface="宋体" panose="02010600030101010101" pitchFamily="2" charset="-122"/>
                <a:cs typeface="+mj-cs"/>
              </a:rPr>
              <a:t>版</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影视手机 </a:t>
            </a:r>
            <a:r>
              <a:rPr lang="zh-CN" altLang="en-US" sz="1800" kern="1200" dirty="0">
                <a:solidFill>
                  <a:schemeClr val="tx1"/>
                </a:solidFill>
                <a:effectLst/>
                <a:latin typeface="宋体" panose="02010600030101010101" pitchFamily="2" charset="-122"/>
                <a:ea typeface="宋体" panose="02010600030101010101" pitchFamily="2" charset="-122"/>
                <a:cs typeface="+mj-cs"/>
              </a:rPr>
              <a:t>直播</a:t>
            </a:r>
            <a:r>
              <a:rPr lang="zh-CN" altLang="zh-CN" sz="1800" kern="1200" dirty="0">
                <a:solidFill>
                  <a:schemeClr val="tx1"/>
                </a:solidFill>
                <a:effectLst/>
                <a:latin typeface="宋体" panose="02010600030101010101" pitchFamily="2" charset="-122"/>
                <a:ea typeface="宋体" panose="02010600030101010101" pitchFamily="2" charset="-122"/>
                <a:cs typeface="+mj-cs"/>
              </a:rPr>
              <a:t>播功能解释</a:t>
            </a:r>
            <a:endParaRPr lang="zh-CN" altLang="en-US" dirty="0"/>
          </a:p>
        </p:txBody>
      </p:sp>
      <p:pic>
        <p:nvPicPr>
          <p:cNvPr id="6" name="图片 5">
            <a:extLst>
              <a:ext uri="{FF2B5EF4-FFF2-40B4-BE49-F238E27FC236}">
                <a16:creationId xmlns:a16="http://schemas.microsoft.com/office/drawing/2014/main" id="{6CB5373C-7435-D8A9-20FF-F4CF6287C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0570" y="1579634"/>
            <a:ext cx="7618102" cy="4287575"/>
          </a:xfrm>
          <a:prstGeom prst="rect">
            <a:avLst/>
          </a:prstGeom>
        </p:spPr>
      </p:pic>
      <p:sp>
        <p:nvSpPr>
          <p:cNvPr id="20" name="文本框 19">
            <a:extLst>
              <a:ext uri="{FF2B5EF4-FFF2-40B4-BE49-F238E27FC236}">
                <a16:creationId xmlns:a16="http://schemas.microsoft.com/office/drawing/2014/main" id="{952B4C38-BCC2-CF2A-C990-62F9F62FF27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OK</a:t>
            </a:r>
            <a:r>
              <a:rPr lang="zh-CN" altLang="en-US" sz="1200" dirty="0">
                <a:latin typeface="宋体" panose="02010600030101010101" pitchFamily="2" charset="-122"/>
                <a:ea typeface="宋体" panose="02010600030101010101" pitchFamily="2" charset="-122"/>
              </a:rPr>
              <a:t>版</a:t>
            </a:r>
            <a:r>
              <a:rPr lang="en-US" altLang="zh-CN" sz="1200" dirty="0">
                <a:latin typeface="宋体" panose="02010600030101010101" pitchFamily="2" charset="-122"/>
                <a:ea typeface="宋体" panose="02010600030101010101" pitchFamily="2" charset="-122"/>
              </a:rPr>
              <a:t>FongMi 2.3.1</a:t>
            </a:r>
            <a:r>
              <a:rPr lang="zh-CN" altLang="en-US" sz="1200" dirty="0">
                <a:latin typeface="宋体" panose="02010600030101010101" pitchFamily="2" charset="-122"/>
                <a:ea typeface="宋体" panose="02010600030101010101" pitchFamily="2" charset="-122"/>
              </a:rPr>
              <a:t>手机版</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13" name="文本框 12">
            <a:extLst>
              <a:ext uri="{FF2B5EF4-FFF2-40B4-BE49-F238E27FC236}">
                <a16:creationId xmlns:a16="http://schemas.microsoft.com/office/drawing/2014/main" id="{172F5590-4D6B-5764-46E4-32ED509DE9A8}"/>
              </a:ext>
            </a:extLst>
          </p:cNvPr>
          <p:cNvSpPr txBox="1"/>
          <p:nvPr/>
        </p:nvSpPr>
        <p:spPr>
          <a:xfrm>
            <a:off x="296049" y="722462"/>
            <a:ext cx="4379189" cy="369332"/>
          </a:xfrm>
          <a:prstGeom prst="rect">
            <a:avLst/>
          </a:prstGeom>
          <a:noFill/>
          <a:ln w="28575">
            <a:solidFill>
              <a:srgbClr val="00B0F0"/>
            </a:solidFill>
          </a:ln>
        </p:spPr>
        <p:txBody>
          <a:bodyPr wrap="square" rtlCol="0">
            <a:spAutoFit/>
          </a:bodyPr>
          <a:lstStyle/>
          <a:p>
            <a:r>
              <a:rPr lang="zh-CN" altLang="en-US" dirty="0">
                <a:latin typeface="宋体" panose="02010600030101010101" pitchFamily="2" charset="-122"/>
                <a:ea typeface="宋体" panose="02010600030101010101" pitchFamily="2" charset="-122"/>
              </a:rPr>
              <a:t>直播功能默认全屏模式</a:t>
            </a:r>
          </a:p>
        </p:txBody>
      </p:sp>
      <p:cxnSp>
        <p:nvCxnSpPr>
          <p:cNvPr id="22" name="直接箭头连接符 21">
            <a:extLst>
              <a:ext uri="{FF2B5EF4-FFF2-40B4-BE49-F238E27FC236}">
                <a16:creationId xmlns:a16="http://schemas.microsoft.com/office/drawing/2014/main" id="{7CBEB52D-17B7-CBCB-C36D-9D4B1FE549F0}"/>
              </a:ext>
            </a:extLst>
          </p:cNvPr>
          <p:cNvCxnSpPr>
            <a:cxnSpLocks/>
            <a:stCxn id="10" idx="2"/>
          </p:cNvCxnSpPr>
          <p:nvPr/>
        </p:nvCxnSpPr>
        <p:spPr>
          <a:xfrm>
            <a:off x="8677862" y="1273811"/>
            <a:ext cx="17467" cy="4685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9E8BC20B-F5AB-FB6B-72DE-20B1936FB920}"/>
              </a:ext>
            </a:extLst>
          </p:cNvPr>
          <p:cNvCxnSpPr>
            <a:cxnSpLocks/>
          </p:cNvCxnSpPr>
          <p:nvPr/>
        </p:nvCxnSpPr>
        <p:spPr>
          <a:xfrm flipH="1">
            <a:off x="7483347" y="3750821"/>
            <a:ext cx="2311057" cy="18223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E72E1F1C-001A-EC55-F264-E380B6ACA498}"/>
              </a:ext>
            </a:extLst>
          </p:cNvPr>
          <p:cNvSpPr txBox="1"/>
          <p:nvPr/>
        </p:nvSpPr>
        <p:spPr>
          <a:xfrm>
            <a:off x="9808293" y="3013501"/>
            <a:ext cx="1166817"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选择</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关闭当前播放视频内的音频</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视频部分</a:t>
            </a:r>
          </a:p>
        </p:txBody>
      </p:sp>
      <p:cxnSp>
        <p:nvCxnSpPr>
          <p:cNvPr id="8" name="直接箭头连接符 7">
            <a:extLst>
              <a:ext uri="{FF2B5EF4-FFF2-40B4-BE49-F238E27FC236}">
                <a16:creationId xmlns:a16="http://schemas.microsoft.com/office/drawing/2014/main" id="{8A7D47D6-F799-6DF0-8052-71D1D0390DF5}"/>
              </a:ext>
            </a:extLst>
          </p:cNvPr>
          <p:cNvCxnSpPr>
            <a:cxnSpLocks/>
          </p:cNvCxnSpPr>
          <p:nvPr/>
        </p:nvCxnSpPr>
        <p:spPr>
          <a:xfrm>
            <a:off x="1620427" y="4199183"/>
            <a:ext cx="715684" cy="13827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AAB4ACDF-489F-6E52-6D77-56CA12EAFDA3}"/>
              </a:ext>
            </a:extLst>
          </p:cNvPr>
          <p:cNvSpPr txBox="1"/>
          <p:nvPr/>
        </p:nvSpPr>
        <p:spPr>
          <a:xfrm>
            <a:off x="8004247" y="812146"/>
            <a:ext cx="1347229"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推送到其它设备</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单击屏幕显示</a:t>
            </a:r>
          </a:p>
        </p:txBody>
      </p:sp>
      <p:cxnSp>
        <p:nvCxnSpPr>
          <p:cNvPr id="23" name="直接箭头连接符 22">
            <a:extLst>
              <a:ext uri="{FF2B5EF4-FFF2-40B4-BE49-F238E27FC236}">
                <a16:creationId xmlns:a16="http://schemas.microsoft.com/office/drawing/2014/main" id="{3805C486-8819-D022-5F9D-BC3428D481AF}"/>
              </a:ext>
            </a:extLst>
          </p:cNvPr>
          <p:cNvCxnSpPr>
            <a:cxnSpLocks/>
          </p:cNvCxnSpPr>
          <p:nvPr/>
        </p:nvCxnSpPr>
        <p:spPr>
          <a:xfrm>
            <a:off x="1629250" y="2889997"/>
            <a:ext cx="1572385" cy="27581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58907916-C7FD-B0E5-8963-D47070498A20}"/>
              </a:ext>
            </a:extLst>
          </p:cNvPr>
          <p:cNvSpPr txBox="1"/>
          <p:nvPr/>
        </p:nvSpPr>
        <p:spPr>
          <a:xfrm>
            <a:off x="2184262" y="2246703"/>
            <a:ext cx="1181825" cy="461665"/>
          </a:xfrm>
          <a:prstGeom prst="rect">
            <a:avLst/>
          </a:prstGeom>
          <a:solidFill>
            <a:srgbClr val="FFC0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左侧是节目菜单</a:t>
            </a:r>
          </a:p>
        </p:txBody>
      </p:sp>
      <p:cxnSp>
        <p:nvCxnSpPr>
          <p:cNvPr id="79" name="直接箭头连接符 78">
            <a:extLst>
              <a:ext uri="{FF2B5EF4-FFF2-40B4-BE49-F238E27FC236}">
                <a16:creationId xmlns:a16="http://schemas.microsoft.com/office/drawing/2014/main" id="{680ADEE1-8DD5-1FA6-ADD4-4480330B301A}"/>
              </a:ext>
            </a:extLst>
          </p:cNvPr>
          <p:cNvCxnSpPr>
            <a:cxnSpLocks/>
            <a:stCxn id="45" idx="1"/>
          </p:cNvCxnSpPr>
          <p:nvPr/>
        </p:nvCxnSpPr>
        <p:spPr>
          <a:xfrm flipH="1">
            <a:off x="8812530" y="4953211"/>
            <a:ext cx="955368" cy="5717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接箭头连接符 83">
            <a:extLst>
              <a:ext uri="{FF2B5EF4-FFF2-40B4-BE49-F238E27FC236}">
                <a16:creationId xmlns:a16="http://schemas.microsoft.com/office/drawing/2014/main" id="{9063535F-94AD-AB84-8237-A0EA55A37809}"/>
              </a:ext>
            </a:extLst>
          </p:cNvPr>
          <p:cNvCxnSpPr>
            <a:cxnSpLocks/>
          </p:cNvCxnSpPr>
          <p:nvPr/>
        </p:nvCxnSpPr>
        <p:spPr>
          <a:xfrm flipH="1">
            <a:off x="8382766" y="4137800"/>
            <a:ext cx="1411638" cy="144413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a:extLst>
              <a:ext uri="{FF2B5EF4-FFF2-40B4-BE49-F238E27FC236}">
                <a16:creationId xmlns:a16="http://schemas.microsoft.com/office/drawing/2014/main" id="{4A95A24C-ACE7-CBE4-17F0-10DA16679FB9}"/>
              </a:ext>
            </a:extLst>
          </p:cNvPr>
          <p:cNvCxnSpPr>
            <a:cxnSpLocks/>
          </p:cNvCxnSpPr>
          <p:nvPr/>
        </p:nvCxnSpPr>
        <p:spPr>
          <a:xfrm flipH="1">
            <a:off x="7993540" y="3781866"/>
            <a:ext cx="1810846" cy="18112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4" name="文本框 93">
            <a:extLst>
              <a:ext uri="{FF2B5EF4-FFF2-40B4-BE49-F238E27FC236}">
                <a16:creationId xmlns:a16="http://schemas.microsoft.com/office/drawing/2014/main" id="{F90888B8-3B27-909B-DF1A-05111CFF5D59}"/>
              </a:ext>
            </a:extLst>
          </p:cNvPr>
          <p:cNvSpPr txBox="1"/>
          <p:nvPr/>
        </p:nvSpPr>
        <p:spPr>
          <a:xfrm>
            <a:off x="9808293" y="2223077"/>
            <a:ext cx="1177918"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播放内容简介</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单击屏幕显示</a:t>
            </a:r>
          </a:p>
        </p:txBody>
      </p:sp>
      <p:sp>
        <p:nvSpPr>
          <p:cNvPr id="99" name="文本框 98">
            <a:extLst>
              <a:ext uri="{FF2B5EF4-FFF2-40B4-BE49-F238E27FC236}">
                <a16:creationId xmlns:a16="http://schemas.microsoft.com/office/drawing/2014/main" id="{6524C7AA-A1E5-F061-86C9-F980D40550CB}"/>
              </a:ext>
            </a:extLst>
          </p:cNvPr>
          <p:cNvSpPr txBox="1"/>
          <p:nvPr/>
        </p:nvSpPr>
        <p:spPr>
          <a:xfrm>
            <a:off x="308975" y="4896599"/>
            <a:ext cx="1326097" cy="1015663"/>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解码器选择</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播放设置内“播放核心”</a:t>
            </a:r>
            <a:r>
              <a:rPr lang="en-US" altLang="zh-CN" sz="1200" dirty="0">
                <a:latin typeface="宋体" panose="02010600030101010101" pitchFamily="2" charset="-122"/>
                <a:ea typeface="宋体" panose="02010600030101010101" pitchFamily="2" charset="-122"/>
              </a:rPr>
              <a:t> IJK EXO </a:t>
            </a:r>
            <a:r>
              <a:rPr lang="zh-CN" altLang="en-US" sz="1200" dirty="0">
                <a:latin typeface="宋体" panose="02010600030101010101" pitchFamily="2" charset="-122"/>
                <a:ea typeface="宋体" panose="02010600030101010101" pitchFamily="2" charset="-122"/>
              </a:rPr>
              <a:t>系统三种后面的功能不同</a:t>
            </a:r>
          </a:p>
        </p:txBody>
      </p:sp>
      <p:sp>
        <p:nvSpPr>
          <p:cNvPr id="107" name="文本框 106">
            <a:extLst>
              <a:ext uri="{FF2B5EF4-FFF2-40B4-BE49-F238E27FC236}">
                <a16:creationId xmlns:a16="http://schemas.microsoft.com/office/drawing/2014/main" id="{C35BDD2B-8268-3415-3C7F-9F0BF56596DB}"/>
              </a:ext>
            </a:extLst>
          </p:cNvPr>
          <p:cNvSpPr txBox="1"/>
          <p:nvPr/>
        </p:nvSpPr>
        <p:spPr>
          <a:xfrm>
            <a:off x="333965" y="4037187"/>
            <a:ext cx="1305000"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硬解、软解开关</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播放设置内“解码方式”</a:t>
            </a:r>
          </a:p>
        </p:txBody>
      </p:sp>
      <p:sp>
        <p:nvSpPr>
          <p:cNvPr id="108" name="文本框 107">
            <a:extLst>
              <a:ext uri="{FF2B5EF4-FFF2-40B4-BE49-F238E27FC236}">
                <a16:creationId xmlns:a16="http://schemas.microsoft.com/office/drawing/2014/main" id="{6005124E-7ED9-891A-C485-7572B690BCFC}"/>
              </a:ext>
            </a:extLst>
          </p:cNvPr>
          <p:cNvSpPr txBox="1"/>
          <p:nvPr/>
        </p:nvSpPr>
        <p:spPr>
          <a:xfrm>
            <a:off x="294332" y="3077108"/>
            <a:ext cx="1326096" cy="830997"/>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画面图幅和显示比例</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播放设置内的“缩放比例”</a:t>
            </a:r>
          </a:p>
        </p:txBody>
      </p:sp>
      <p:sp>
        <p:nvSpPr>
          <p:cNvPr id="115" name="矩形 114">
            <a:extLst>
              <a:ext uri="{FF2B5EF4-FFF2-40B4-BE49-F238E27FC236}">
                <a16:creationId xmlns:a16="http://schemas.microsoft.com/office/drawing/2014/main" id="{489F2B46-4334-E0D4-89E2-C4DA6A802FA7}"/>
              </a:ext>
            </a:extLst>
          </p:cNvPr>
          <p:cNvSpPr/>
          <p:nvPr/>
        </p:nvSpPr>
        <p:spPr>
          <a:xfrm>
            <a:off x="1760570" y="5347488"/>
            <a:ext cx="7633383" cy="491280"/>
          </a:xfrm>
          <a:prstGeom prst="rect">
            <a:avLst/>
          </a:prstGeom>
          <a:noFill/>
          <a:ln w="38100">
            <a:solidFill>
              <a:srgbClr val="FFFF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125" name="直接箭头连接符 124">
            <a:extLst>
              <a:ext uri="{FF2B5EF4-FFF2-40B4-BE49-F238E27FC236}">
                <a16:creationId xmlns:a16="http://schemas.microsoft.com/office/drawing/2014/main" id="{6633C0A6-5D60-8037-08A7-BD9E4A3439F0}"/>
              </a:ext>
            </a:extLst>
          </p:cNvPr>
          <p:cNvCxnSpPr>
            <a:cxnSpLocks/>
          </p:cNvCxnSpPr>
          <p:nvPr/>
        </p:nvCxnSpPr>
        <p:spPr>
          <a:xfrm>
            <a:off x="5368572" y="5028637"/>
            <a:ext cx="8874" cy="31885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6" name="文本框 125">
            <a:extLst>
              <a:ext uri="{FF2B5EF4-FFF2-40B4-BE49-F238E27FC236}">
                <a16:creationId xmlns:a16="http://schemas.microsoft.com/office/drawing/2014/main" id="{F26F5D32-87F9-143C-CFEB-48FA0B972551}"/>
              </a:ext>
            </a:extLst>
          </p:cNvPr>
          <p:cNvSpPr txBox="1"/>
          <p:nvPr/>
        </p:nvSpPr>
        <p:spPr>
          <a:xfrm>
            <a:off x="4796385" y="4585820"/>
            <a:ext cx="1359536" cy="461665"/>
          </a:xfrm>
          <a:prstGeom prst="rect">
            <a:avLst/>
          </a:prstGeom>
          <a:solidFill>
            <a:schemeClr val="accent3">
              <a:lumMod val="20000"/>
              <a:lumOff val="80000"/>
            </a:schemeClr>
          </a:solidFill>
          <a:ln w="38100">
            <a:solidFill>
              <a:srgbClr val="FFFF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模拟器在下侧空白处单击</a:t>
            </a:r>
            <a:endParaRPr lang="en-US" altLang="zh-CN" sz="1200" dirty="0">
              <a:latin typeface="宋体" panose="02010600030101010101" pitchFamily="2" charset="-122"/>
              <a:ea typeface="宋体" panose="02010600030101010101" pitchFamily="2" charset="-122"/>
            </a:endParaRPr>
          </a:p>
        </p:txBody>
      </p:sp>
      <p:sp>
        <p:nvSpPr>
          <p:cNvPr id="21" name="文本框 20">
            <a:extLst>
              <a:ext uri="{FF2B5EF4-FFF2-40B4-BE49-F238E27FC236}">
                <a16:creationId xmlns:a16="http://schemas.microsoft.com/office/drawing/2014/main" id="{E68FAC94-E11F-69D1-74E7-175FC6C6AD33}"/>
              </a:ext>
            </a:extLst>
          </p:cNvPr>
          <p:cNvSpPr txBox="1"/>
          <p:nvPr/>
        </p:nvSpPr>
        <p:spPr>
          <a:xfrm>
            <a:off x="6770690" y="3103848"/>
            <a:ext cx="2177440" cy="276999"/>
          </a:xfrm>
          <a:prstGeom prst="rect">
            <a:avLst/>
          </a:prstGeom>
          <a:solidFill>
            <a:schemeClr val="bg1"/>
          </a:solidFill>
          <a:ln w="28575">
            <a:solidFill>
              <a:srgbClr val="00B05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返回小窗，单击屏幕显示</a:t>
            </a:r>
          </a:p>
        </p:txBody>
      </p:sp>
      <p:sp>
        <p:nvSpPr>
          <p:cNvPr id="24" name="文本框 23">
            <a:extLst>
              <a:ext uri="{FF2B5EF4-FFF2-40B4-BE49-F238E27FC236}">
                <a16:creationId xmlns:a16="http://schemas.microsoft.com/office/drawing/2014/main" id="{CAFA5907-89E5-7D3B-DB93-73DDE80C9FB1}"/>
              </a:ext>
            </a:extLst>
          </p:cNvPr>
          <p:cNvSpPr txBox="1"/>
          <p:nvPr/>
        </p:nvSpPr>
        <p:spPr>
          <a:xfrm>
            <a:off x="6768199" y="3545112"/>
            <a:ext cx="2177440" cy="276999"/>
          </a:xfrm>
          <a:prstGeom prst="rect">
            <a:avLst/>
          </a:prstGeom>
          <a:solidFill>
            <a:schemeClr val="bg1"/>
          </a:solidFill>
          <a:ln w="28575">
            <a:solidFill>
              <a:srgbClr val="00B05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锁定屏幕旋转，单击屏幕显示</a:t>
            </a:r>
          </a:p>
        </p:txBody>
      </p:sp>
      <p:sp>
        <p:nvSpPr>
          <p:cNvPr id="27" name="文本框 26">
            <a:extLst>
              <a:ext uri="{FF2B5EF4-FFF2-40B4-BE49-F238E27FC236}">
                <a16:creationId xmlns:a16="http://schemas.microsoft.com/office/drawing/2014/main" id="{9A9D6E9C-98FF-7A67-B8FF-6BFEA708C0B4}"/>
              </a:ext>
            </a:extLst>
          </p:cNvPr>
          <p:cNvSpPr txBox="1"/>
          <p:nvPr/>
        </p:nvSpPr>
        <p:spPr>
          <a:xfrm>
            <a:off x="6781011" y="3953733"/>
            <a:ext cx="2164628" cy="276999"/>
          </a:xfrm>
          <a:prstGeom prst="rect">
            <a:avLst/>
          </a:prstGeom>
          <a:solidFill>
            <a:schemeClr val="bg1"/>
          </a:solidFill>
          <a:ln w="28575">
            <a:solidFill>
              <a:srgbClr val="00B05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横竖屏切换，单击屏幕显示</a:t>
            </a:r>
          </a:p>
        </p:txBody>
      </p:sp>
      <p:cxnSp>
        <p:nvCxnSpPr>
          <p:cNvPr id="37" name="直接箭头连接符 36">
            <a:extLst>
              <a:ext uri="{FF2B5EF4-FFF2-40B4-BE49-F238E27FC236}">
                <a16:creationId xmlns:a16="http://schemas.microsoft.com/office/drawing/2014/main" id="{A2971BB9-1C62-E9B0-4C3F-9DF019309B17}"/>
              </a:ext>
            </a:extLst>
          </p:cNvPr>
          <p:cNvCxnSpPr>
            <a:cxnSpLocks/>
          </p:cNvCxnSpPr>
          <p:nvPr/>
        </p:nvCxnSpPr>
        <p:spPr>
          <a:xfrm>
            <a:off x="1650353" y="3875369"/>
            <a:ext cx="1067818" cy="16725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接箭头连接符 57">
            <a:extLst>
              <a:ext uri="{FF2B5EF4-FFF2-40B4-BE49-F238E27FC236}">
                <a16:creationId xmlns:a16="http://schemas.microsoft.com/office/drawing/2014/main" id="{7B39A1D2-7073-F733-7F6F-67C0257EB373}"/>
              </a:ext>
            </a:extLst>
          </p:cNvPr>
          <p:cNvCxnSpPr>
            <a:cxnSpLocks/>
          </p:cNvCxnSpPr>
          <p:nvPr/>
        </p:nvCxnSpPr>
        <p:spPr>
          <a:xfrm flipH="1" flipV="1">
            <a:off x="9199349" y="1873765"/>
            <a:ext cx="595055" cy="4856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a:extLst>
              <a:ext uri="{FF2B5EF4-FFF2-40B4-BE49-F238E27FC236}">
                <a16:creationId xmlns:a16="http://schemas.microsoft.com/office/drawing/2014/main" id="{EF6E97F7-CC78-F4DC-C4F5-C7A6F0E813C6}"/>
              </a:ext>
            </a:extLst>
          </p:cNvPr>
          <p:cNvCxnSpPr>
            <a:cxnSpLocks/>
          </p:cNvCxnSpPr>
          <p:nvPr/>
        </p:nvCxnSpPr>
        <p:spPr>
          <a:xfrm>
            <a:off x="1613975" y="5047485"/>
            <a:ext cx="301237" cy="3847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9AE55C60-4D90-7DE1-5147-99A1E5911C1C}"/>
              </a:ext>
            </a:extLst>
          </p:cNvPr>
          <p:cNvSpPr txBox="1"/>
          <p:nvPr/>
        </p:nvSpPr>
        <p:spPr>
          <a:xfrm>
            <a:off x="2184262" y="1710048"/>
            <a:ext cx="1181825" cy="461665"/>
          </a:xfrm>
          <a:prstGeom prst="rect">
            <a:avLst/>
          </a:prstGeom>
          <a:solidFill>
            <a:srgbClr val="00B0F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左侧滑动改变亮度</a:t>
            </a:r>
          </a:p>
        </p:txBody>
      </p:sp>
      <p:sp>
        <p:nvSpPr>
          <p:cNvPr id="16" name="文本框 15">
            <a:extLst>
              <a:ext uri="{FF2B5EF4-FFF2-40B4-BE49-F238E27FC236}">
                <a16:creationId xmlns:a16="http://schemas.microsoft.com/office/drawing/2014/main" id="{89BDEECF-916A-32A0-1DA8-80F19528EE09}"/>
              </a:ext>
            </a:extLst>
          </p:cNvPr>
          <p:cNvSpPr txBox="1"/>
          <p:nvPr/>
        </p:nvSpPr>
        <p:spPr>
          <a:xfrm>
            <a:off x="7309533" y="1704104"/>
            <a:ext cx="1181825" cy="461665"/>
          </a:xfrm>
          <a:prstGeom prst="rect">
            <a:avLst/>
          </a:prstGeom>
          <a:solidFill>
            <a:srgbClr val="00B0F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右侧滑动改变音量</a:t>
            </a:r>
          </a:p>
        </p:txBody>
      </p:sp>
      <p:sp>
        <p:nvSpPr>
          <p:cNvPr id="28" name="文本框 27">
            <a:extLst>
              <a:ext uri="{FF2B5EF4-FFF2-40B4-BE49-F238E27FC236}">
                <a16:creationId xmlns:a16="http://schemas.microsoft.com/office/drawing/2014/main" id="{4BE51338-9313-85EE-AFBF-B9B83BFECC57}"/>
              </a:ext>
            </a:extLst>
          </p:cNvPr>
          <p:cNvSpPr txBox="1"/>
          <p:nvPr/>
        </p:nvSpPr>
        <p:spPr>
          <a:xfrm>
            <a:off x="308975" y="2563251"/>
            <a:ext cx="1305000" cy="461665"/>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切换同一个直播源内线路大类</a:t>
            </a:r>
          </a:p>
        </p:txBody>
      </p:sp>
      <p:sp>
        <p:nvSpPr>
          <p:cNvPr id="31" name="文本框 30">
            <a:extLst>
              <a:ext uri="{FF2B5EF4-FFF2-40B4-BE49-F238E27FC236}">
                <a16:creationId xmlns:a16="http://schemas.microsoft.com/office/drawing/2014/main" id="{13E2C4D4-B71D-735C-49AE-11C94F752764}"/>
              </a:ext>
            </a:extLst>
          </p:cNvPr>
          <p:cNvSpPr txBox="1"/>
          <p:nvPr/>
        </p:nvSpPr>
        <p:spPr>
          <a:xfrm>
            <a:off x="318542" y="1301452"/>
            <a:ext cx="1320424" cy="120032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切换同一个直播源内线路小类，右侧功能和小类有关系</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模拟器按空格切换</a:t>
            </a:r>
          </a:p>
        </p:txBody>
      </p:sp>
      <p:cxnSp>
        <p:nvCxnSpPr>
          <p:cNvPr id="32" name="直接箭头连接符 31">
            <a:extLst>
              <a:ext uri="{FF2B5EF4-FFF2-40B4-BE49-F238E27FC236}">
                <a16:creationId xmlns:a16="http://schemas.microsoft.com/office/drawing/2014/main" id="{EEE0D740-7804-0A60-8529-13213A704C40}"/>
              </a:ext>
            </a:extLst>
          </p:cNvPr>
          <p:cNvCxnSpPr>
            <a:cxnSpLocks/>
          </p:cNvCxnSpPr>
          <p:nvPr/>
        </p:nvCxnSpPr>
        <p:spPr>
          <a:xfrm>
            <a:off x="1644525" y="2356803"/>
            <a:ext cx="2019012" cy="31596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DA10C803-F5AB-BFB1-AEC8-B55068EDB073}"/>
              </a:ext>
            </a:extLst>
          </p:cNvPr>
          <p:cNvSpPr txBox="1"/>
          <p:nvPr/>
        </p:nvSpPr>
        <p:spPr>
          <a:xfrm>
            <a:off x="9706934" y="5356397"/>
            <a:ext cx="1279277"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切换不同的直播源 </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设置内的“直播”</a:t>
            </a:r>
          </a:p>
        </p:txBody>
      </p:sp>
      <p:cxnSp>
        <p:nvCxnSpPr>
          <p:cNvPr id="40" name="直接箭头连接符 39">
            <a:extLst>
              <a:ext uri="{FF2B5EF4-FFF2-40B4-BE49-F238E27FC236}">
                <a16:creationId xmlns:a16="http://schemas.microsoft.com/office/drawing/2014/main" id="{65A8EB0C-C99C-E0D7-541D-491854D73DE4}"/>
              </a:ext>
            </a:extLst>
          </p:cNvPr>
          <p:cNvCxnSpPr>
            <a:cxnSpLocks/>
            <a:stCxn id="39" idx="1"/>
          </p:cNvCxnSpPr>
          <p:nvPr/>
        </p:nvCxnSpPr>
        <p:spPr>
          <a:xfrm flipH="1">
            <a:off x="9293464" y="5679563"/>
            <a:ext cx="41347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文本框 44">
            <a:extLst>
              <a:ext uri="{FF2B5EF4-FFF2-40B4-BE49-F238E27FC236}">
                <a16:creationId xmlns:a16="http://schemas.microsoft.com/office/drawing/2014/main" id="{4BFF83CB-FE6E-890E-D8DF-D280078EF29D}"/>
              </a:ext>
            </a:extLst>
          </p:cNvPr>
          <p:cNvSpPr txBox="1"/>
          <p:nvPr/>
        </p:nvSpPr>
        <p:spPr>
          <a:xfrm>
            <a:off x="9767898" y="4630045"/>
            <a:ext cx="1227959"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遥控器换台跨越频道中的分类开关</a:t>
            </a:r>
          </a:p>
        </p:txBody>
      </p:sp>
      <p:sp>
        <p:nvSpPr>
          <p:cNvPr id="53" name="文本框 52">
            <a:extLst>
              <a:ext uri="{FF2B5EF4-FFF2-40B4-BE49-F238E27FC236}">
                <a16:creationId xmlns:a16="http://schemas.microsoft.com/office/drawing/2014/main" id="{6FFE2E82-0AFF-E595-6AC9-4664E8F1B066}"/>
              </a:ext>
            </a:extLst>
          </p:cNvPr>
          <p:cNvSpPr txBox="1"/>
          <p:nvPr/>
        </p:nvSpPr>
        <p:spPr>
          <a:xfrm>
            <a:off x="9823580" y="3897253"/>
            <a:ext cx="1227960" cy="646331"/>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遥控器换台键前进后退交换</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a:t>
            </a:r>
            <a:r>
              <a:rPr lang="en-US" altLang="zh-CN" sz="1200" dirty="0">
                <a:latin typeface="宋体" panose="02010600030101010101" pitchFamily="2" charset="-122"/>
                <a:ea typeface="宋体" panose="02010600030101010101" pitchFamily="2" charset="-122"/>
              </a:rPr>
              <a:t>TV</a:t>
            </a:r>
            <a:r>
              <a:rPr lang="zh-CN" altLang="en-US" sz="1200" dirty="0">
                <a:latin typeface="宋体" panose="02010600030101010101" pitchFamily="2" charset="-122"/>
                <a:ea typeface="宋体" panose="02010600030101010101" pitchFamily="2" charset="-122"/>
              </a:rPr>
              <a:t>版有效）</a:t>
            </a:r>
            <a:endParaRPr lang="en-US" altLang="zh-CN" sz="1200" dirty="0">
              <a:latin typeface="宋体" panose="02010600030101010101" pitchFamily="2" charset="-122"/>
              <a:ea typeface="宋体" panose="02010600030101010101" pitchFamily="2" charset="-122"/>
            </a:endParaRPr>
          </a:p>
        </p:txBody>
      </p:sp>
      <p:sp>
        <p:nvSpPr>
          <p:cNvPr id="2" name="灯片编号占位符 1">
            <a:extLst>
              <a:ext uri="{FF2B5EF4-FFF2-40B4-BE49-F238E27FC236}">
                <a16:creationId xmlns:a16="http://schemas.microsoft.com/office/drawing/2014/main" id="{5E45634E-6593-2F30-22EB-36C24F0DCF28}"/>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44</a:t>
            </a:fld>
            <a:endParaRPr lang="zh-CN" altLang="en-US" dirty="0"/>
          </a:p>
        </p:txBody>
      </p:sp>
    </p:spTree>
    <p:extLst>
      <p:ext uri="{BB962C8B-B14F-4D97-AF65-F5344CB8AC3E}">
        <p14:creationId xmlns:p14="http://schemas.microsoft.com/office/powerpoint/2010/main" val="3644482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7F4F7-953B-F933-5B01-0122A2CD7C6E}"/>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2EF3813D-DFF0-6EE9-C1B4-D228477EB215}"/>
              </a:ext>
            </a:extLst>
          </p:cNvPr>
          <p:cNvSpPr txBox="1"/>
          <p:nvPr/>
        </p:nvSpPr>
        <p:spPr>
          <a:xfrm>
            <a:off x="659266" y="1535269"/>
            <a:ext cx="10525785" cy="1169551"/>
          </a:xfrm>
          <a:prstGeom prst="rect">
            <a:avLst/>
          </a:prstGeom>
          <a:noFill/>
        </p:spPr>
        <p:txBody>
          <a:bodyPr wrap="square">
            <a:spAutoFit/>
          </a:bodyPr>
          <a:lstStyle/>
          <a:p>
            <a:r>
              <a:rPr lang="zh-CN" altLang="en-US" sz="1000" dirty="0">
                <a:latin typeface="宋体" panose="02010600030101010101" pitchFamily="2" charset="-122"/>
                <a:ea typeface="宋体" panose="02010600030101010101" pitchFamily="2" charset="-122"/>
              </a:rPr>
              <a:t>暂无</a:t>
            </a:r>
          </a:p>
          <a:p>
            <a:endParaRPr lang="zh-CN" altLang="en-US" sz="1000" dirty="0">
              <a:latin typeface="宋体" panose="02010600030101010101" pitchFamily="2" charset="-122"/>
              <a:ea typeface="宋体" panose="02010600030101010101" pitchFamily="2" charset="-122"/>
            </a:endParaRPr>
          </a:p>
          <a:p>
            <a:endParaRPr lang="zh-CN" altLang="en-US" sz="1000" dirty="0">
              <a:latin typeface="宋体" panose="02010600030101010101" pitchFamily="2" charset="-122"/>
              <a:ea typeface="宋体" panose="02010600030101010101" pitchFamily="2" charset="-122"/>
            </a:endParaRPr>
          </a:p>
          <a:p>
            <a:endParaRPr lang="en-US" altLang="zh-CN" sz="1000" dirty="0">
              <a:latin typeface="宋体" panose="02010600030101010101" pitchFamily="2" charset="-122"/>
              <a:ea typeface="宋体" panose="02010600030101010101" pitchFamily="2" charset="-122"/>
            </a:endParaRPr>
          </a:p>
          <a:p>
            <a:endParaRPr lang="zh-CN" altLang="en-US" sz="1000" dirty="0">
              <a:latin typeface="宋体" panose="02010600030101010101" pitchFamily="2" charset="-122"/>
              <a:ea typeface="宋体" panose="02010600030101010101" pitchFamily="2" charset="-122"/>
            </a:endParaRPr>
          </a:p>
          <a:p>
            <a:endParaRPr lang="zh-CN" altLang="en-US" sz="1000" dirty="0">
              <a:latin typeface="宋体" panose="02010600030101010101" pitchFamily="2" charset="-122"/>
              <a:ea typeface="宋体" panose="02010600030101010101" pitchFamily="2" charset="-122"/>
            </a:endParaRPr>
          </a:p>
          <a:p>
            <a:endParaRPr lang="zh-CN" altLang="en-US" sz="1000" dirty="0">
              <a:latin typeface="宋体" panose="02010600030101010101" pitchFamily="2" charset="-122"/>
              <a:ea typeface="宋体" panose="02010600030101010101" pitchFamily="2" charset="-122"/>
            </a:endParaRPr>
          </a:p>
        </p:txBody>
      </p:sp>
      <p:sp>
        <p:nvSpPr>
          <p:cNvPr id="6" name="标题 5">
            <a:extLst>
              <a:ext uri="{FF2B5EF4-FFF2-40B4-BE49-F238E27FC236}">
                <a16:creationId xmlns:a16="http://schemas.microsoft.com/office/drawing/2014/main" id="{8EF4DBB9-0B6C-D6F0-306C-8DDDB291E739}"/>
              </a:ext>
            </a:extLst>
          </p:cNvPr>
          <p:cNvSpPr>
            <a:spLocks noGrp="1"/>
          </p:cNvSpPr>
          <p:nvPr>
            <p:ph type="title"/>
          </p:nvPr>
        </p:nvSpPr>
        <p:spPr/>
        <p:txBody>
          <a:bodyPr/>
          <a:lstStyle/>
          <a:p>
            <a:r>
              <a:rPr lang="en-US" altLang="zh-CN" dirty="0"/>
              <a:t>2.10.0catvodopen</a:t>
            </a:r>
            <a:r>
              <a:rPr lang="zh-CN" altLang="en-US" dirty="0"/>
              <a:t>修订说明</a:t>
            </a:r>
          </a:p>
        </p:txBody>
      </p:sp>
      <p:sp>
        <p:nvSpPr>
          <p:cNvPr id="2" name="灯片编号占位符 1">
            <a:extLst>
              <a:ext uri="{FF2B5EF4-FFF2-40B4-BE49-F238E27FC236}">
                <a16:creationId xmlns:a16="http://schemas.microsoft.com/office/drawing/2014/main" id="{9A842417-06B2-21AB-157E-8CCEB34BBAC6}"/>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45</a:t>
            </a:fld>
            <a:endParaRPr lang="zh-CN" altLang="en-US" dirty="0"/>
          </a:p>
        </p:txBody>
      </p:sp>
    </p:spTree>
    <p:extLst>
      <p:ext uri="{BB962C8B-B14F-4D97-AF65-F5344CB8AC3E}">
        <p14:creationId xmlns:p14="http://schemas.microsoft.com/office/powerpoint/2010/main" val="664137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85335-CD0E-7AEC-ADFA-7905384E47EA}"/>
            </a:ext>
          </a:extLst>
        </p:cNvPr>
        <p:cNvGrpSpPr/>
        <p:nvPr/>
      </p:nvGrpSpPr>
      <p:grpSpPr>
        <a:xfrm>
          <a:off x="0" y="0"/>
          <a:ext cx="0" cy="0"/>
          <a:chOff x="0" y="0"/>
          <a:chExt cx="0" cy="0"/>
        </a:xfrm>
      </p:grpSpPr>
      <p:sp>
        <p:nvSpPr>
          <p:cNvPr id="9" name="标题 8">
            <a:extLst>
              <a:ext uri="{FF2B5EF4-FFF2-40B4-BE49-F238E27FC236}">
                <a16:creationId xmlns:a16="http://schemas.microsoft.com/office/drawing/2014/main" id="{82C40ECE-AA9F-C391-C66C-1A906EF837CF}"/>
              </a:ext>
            </a:extLst>
          </p:cNvPr>
          <p:cNvSpPr>
            <a:spLocks noGrp="1"/>
          </p:cNvSpPr>
          <p:nvPr>
            <p:ph type="title"/>
          </p:nvPr>
        </p:nvSpPr>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ltLang="zh-CN" sz="1800" kern="1200" dirty="0">
                <a:solidFill>
                  <a:schemeClr val="tx1"/>
                </a:solidFill>
                <a:effectLst/>
                <a:latin typeface="宋体" panose="02010600030101010101" pitchFamily="2" charset="-122"/>
                <a:ea typeface="宋体" panose="02010600030101010101" pitchFamily="2" charset="-122"/>
                <a:cs typeface="+mj-cs"/>
              </a:rPr>
              <a:t>2.10.1catvodopen </a:t>
            </a:r>
            <a:r>
              <a:rPr lang="zh-CN" altLang="en-US" sz="1800" kern="1200" dirty="0">
                <a:solidFill>
                  <a:schemeClr val="tx1"/>
                </a:solidFill>
                <a:effectLst/>
                <a:latin typeface="宋体" panose="02010600030101010101" pitchFamily="2" charset="-122"/>
                <a:ea typeface="宋体" panose="02010600030101010101" pitchFamily="2" charset="-122"/>
                <a:cs typeface="+mj-cs"/>
              </a:rPr>
              <a:t>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1</a:t>
            </a:r>
            <a:endParaRPr lang="zh-CN" altLang="zh-CN" dirty="0">
              <a:effectLst/>
            </a:endParaRPr>
          </a:p>
        </p:txBody>
      </p:sp>
      <p:sp>
        <p:nvSpPr>
          <p:cNvPr id="7" name="文本框 6">
            <a:extLst>
              <a:ext uri="{FF2B5EF4-FFF2-40B4-BE49-F238E27FC236}">
                <a16:creationId xmlns:a16="http://schemas.microsoft.com/office/drawing/2014/main" id="{B0966B75-657F-7256-3775-08C92754AD8E}"/>
              </a:ext>
            </a:extLst>
          </p:cNvPr>
          <p:cNvSpPr txBox="1"/>
          <p:nvPr/>
        </p:nvSpPr>
        <p:spPr>
          <a:xfrm>
            <a:off x="533303" y="606744"/>
            <a:ext cx="4470497" cy="6063198"/>
          </a:xfrm>
          <a:prstGeom prst="rect">
            <a:avLst/>
          </a:prstGeom>
          <a:noFill/>
        </p:spPr>
        <p:txBody>
          <a:bodyPr wrap="square">
            <a:spAutoFit/>
          </a:bodyPr>
          <a:lstStyle/>
          <a:p>
            <a:pPr indent="360000" algn="just"/>
            <a:r>
              <a:rPr lang="zh-CN" altLang="en-US" sz="1600" b="1" kern="100" dirty="0">
                <a:effectLst/>
                <a:latin typeface="宋体" panose="02010600030101010101" pitchFamily="2" charset="-122"/>
                <a:ea typeface="宋体" panose="02010600030101010101" pitchFamily="2" charset="-122"/>
                <a:cs typeface="Times New Roman" panose="02020603050405020304" pitchFamily="18" charset="0"/>
              </a:rPr>
              <a:t>软件简介</a:t>
            </a:r>
            <a:endParaRPr lang="en-US" altLang="zh-CN" sz="1600" b="1" kern="100" dirty="0">
              <a:effectLst/>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Catvod</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项目的续作。</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TVBox</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和</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FongMi</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兼容</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catvodopen</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的爬虫。支持</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PC</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Windows 10 ,win7</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需要特别操作）、</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macos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Vmware</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workstation </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使用</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unlocker</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 安装的版本和部分老</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mac</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电脑打开是白屏幕没有操作按钮）、</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ios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、安卓（不支持电视和机顶盒）。</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非开源软件，项目内是爬虫模版和工具。肯能上出于对</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catvod</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和</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TVbox</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项目的前车之鉴，项目本身比较低调。</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tg</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群内有内部版，一些功能不对外开放。</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open</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指的是公开版而不是开源版。因此本软件只有内置版没有功能改变的衍生版。</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1.1.3</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新增了</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nodejs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接口。</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open_1.1.3_preview3</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删除了对原来接口的支持。本教程，使用方法和以前相同。本文在接口内增加说明，用新版指代</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open_1.1.3_preview3 </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和以后的版本。</a:t>
            </a:r>
            <a:r>
              <a:rPr lang="zh-CN" altLang="en-US" sz="12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新版和旧版接口不通用</a:t>
            </a:r>
            <a:endParaRPr lang="en-US" altLang="zh-CN" sz="1200" b="1" kern="1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zh-CN" sz="1200" kern="100" dirty="0">
                <a:effectLst/>
                <a:latin typeface="宋体" panose="02010600030101010101" pitchFamily="2" charset="-122"/>
                <a:ea typeface="宋体" panose="02010600030101010101" pitchFamily="2" charset="-122"/>
                <a:cs typeface="Times New Roman" panose="02020603050405020304" pitchFamily="18" charset="0"/>
              </a:rPr>
              <a:t>源代码</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与项目地址</a:t>
            </a:r>
            <a:endParaRPr lang="zh-CN"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u="sng" kern="100" dirty="0">
                <a:solidFill>
                  <a:srgbClr val="0563C1"/>
                </a:solidFill>
                <a:effectLst/>
                <a:latin typeface="宋体" panose="02010600030101010101" pitchFamily="2" charset="-122"/>
                <a:ea typeface="宋体" panose="02010600030101010101" pitchFamily="2" charset="-122"/>
                <a:cs typeface="Times New Roman" panose="02020603050405020304" pitchFamily="18" charset="0"/>
                <a:hlinkClick r:id="rId3"/>
              </a:rPr>
              <a:t>https://github.com/catvod/CatVodOpen</a:t>
            </a:r>
            <a:endParaRPr lang="zh-CN"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u="sng" kern="100" dirty="0">
                <a:solidFill>
                  <a:srgbClr val="0563C1"/>
                </a:solidFill>
                <a:effectLst/>
                <a:latin typeface="宋体" panose="02010600030101010101" pitchFamily="2" charset="-122"/>
                <a:ea typeface="宋体" panose="02010600030101010101" pitchFamily="2" charset="-122"/>
                <a:cs typeface="Times New Roman" panose="02020603050405020304" pitchFamily="18" charset="0"/>
                <a:hlinkClick r:id="rId4"/>
              </a:rPr>
              <a:t>https://github.com/catvod/CatVodOpen/releases</a:t>
            </a:r>
            <a:endParaRPr lang="en-US" altLang="zh-CN" sz="1200" u="sng" kern="100" dirty="0">
              <a:solidFill>
                <a:srgbClr val="0563C1"/>
              </a:solidFill>
              <a:effectLst/>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国内的近似官网与指导教程（全部会随着软件更新）：</a:t>
            </a: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hlinkClick r:id="rId5"/>
              </a:rPr>
              <a:t>https://omii.top/813.html</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a:t>
            </a:r>
            <a:endParaRPr lang="en-US" altLang="zh-CN" sz="1200" u="sng" kern="100" dirty="0">
              <a:solidFill>
                <a:srgbClr val="0563C1"/>
              </a:solidFill>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u="sng" kern="100" dirty="0">
                <a:solidFill>
                  <a:srgbClr val="0563C1"/>
                </a:solidFill>
                <a:latin typeface="宋体" panose="02010600030101010101" pitchFamily="2" charset="-122"/>
                <a:ea typeface="宋体" panose="02010600030101010101" pitchFamily="2" charset="-122"/>
                <a:cs typeface="Times New Roman" panose="02020603050405020304" pitchFamily="18" charset="0"/>
                <a:hlinkClick r:id="rId6"/>
              </a:rPr>
              <a:t>https://omii.top/2019.html</a:t>
            </a:r>
            <a:r>
              <a:rPr lang="en-US" altLang="zh-CN" sz="1200" u="sng" kern="100" dirty="0">
                <a:solidFill>
                  <a:srgbClr val="0563C1"/>
                </a:solidFill>
                <a:latin typeface="宋体" panose="02010600030101010101" pitchFamily="2" charset="-122"/>
                <a:ea typeface="宋体" panose="02010600030101010101" pitchFamily="2" charset="-122"/>
                <a:cs typeface="Times New Roman" panose="02020603050405020304" pitchFamily="18" charset="0"/>
              </a:rPr>
              <a:t> </a:t>
            </a:r>
          </a:p>
          <a:p>
            <a:pPr indent="360000" algn="just"/>
            <a:r>
              <a:rPr lang="en-US" altLang="zh-CN" sz="1200" u="sng" kern="100" dirty="0">
                <a:solidFill>
                  <a:srgbClr val="0563C1"/>
                </a:solidFill>
                <a:latin typeface="宋体" panose="02010600030101010101" pitchFamily="2" charset="-122"/>
                <a:ea typeface="宋体" panose="02010600030101010101" pitchFamily="2" charset="-122"/>
                <a:cs typeface="Times New Roman" panose="02020603050405020304" pitchFamily="18" charset="0"/>
                <a:hlinkClick r:id="rId7"/>
              </a:rPr>
              <a:t>https://omii.top/1296.html</a:t>
            </a:r>
            <a:r>
              <a:rPr lang="en-US" altLang="zh-CN" sz="1200" u="sng" kern="100" dirty="0">
                <a:solidFill>
                  <a:srgbClr val="0563C1"/>
                </a:solidFill>
                <a:latin typeface="宋体" panose="02010600030101010101" pitchFamily="2" charset="-122"/>
                <a:ea typeface="宋体" panose="02010600030101010101" pitchFamily="2" charset="-122"/>
                <a:cs typeface="Times New Roman" panose="02020603050405020304" pitchFamily="18" charset="0"/>
              </a:rPr>
              <a:t> </a:t>
            </a: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正常网站下载地址：</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hlinkClick r:id="rId8"/>
              </a:rPr>
              <a:t>http://www.wmdz.com/pc.html</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a:t>
            </a: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接口文件下载地址</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hlinkClick r:id="rId9"/>
              </a:rPr>
              <a:t>http://www.wmdz.com/jk.html</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a:t>
            </a: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猫影视</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catvod</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 电脑</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Win/</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苹果</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安卓手机</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目前青木的在线源可以用，只支持新版</a:t>
            </a:r>
            <a:endParaRPr lang="en-US" altLang="zh-CN" sz="1200" dirty="0">
              <a:solidFill>
                <a:schemeClr val="dk1"/>
              </a:solidFill>
              <a:latin typeface="宋体" panose="02010600030101010101" pitchFamily="2" charset="-122"/>
              <a:ea typeface="宋体" panose="02010600030101010101" pitchFamily="2" charset="-122"/>
            </a:endParaRPr>
          </a:p>
          <a:p>
            <a:pPr indent="360000"/>
            <a:r>
              <a:rPr lang="en-US" altLang="zh-CN" sz="1200" dirty="0">
                <a:solidFill>
                  <a:schemeClr val="dk1"/>
                </a:solidFill>
                <a:latin typeface="宋体" panose="02010600030101010101" pitchFamily="2" charset="-122"/>
                <a:ea typeface="宋体" panose="02010600030101010101" pitchFamily="2" charset="-122"/>
              </a:rPr>
              <a:t>gitee://0978d6530db8aa95895842f1e93fcee1@gitee.com/AokiTVBox/cat-vod/master/js/index.js.md5</a:t>
            </a: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对于</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1.08</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以前的版本</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win7</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替换文件，更高的版本，替换了也没用打开不能正常显示页面。下载并解压</a:t>
            </a:r>
            <a:r>
              <a:rPr lang="zh-CN" altLang="en-US" sz="1200" dirty="0">
                <a:solidFill>
                  <a:srgbClr val="1B95CD"/>
                </a:solidFill>
                <a:latin typeface="宋体" panose="02010600030101010101" pitchFamily="2" charset="-122"/>
                <a:ea typeface="宋体" panose="02010600030101010101" pitchFamily="2" charset="-122"/>
                <a:hlinkClick r:id="rId10"/>
              </a:rPr>
              <a:t>猫影视</a:t>
            </a:r>
            <a:r>
              <a:rPr lang="en-US" altLang="zh-CN" sz="1200" dirty="0">
                <a:solidFill>
                  <a:srgbClr val="1B95CD"/>
                </a:solidFill>
                <a:latin typeface="宋体" panose="02010600030101010101" pitchFamily="2" charset="-122"/>
                <a:ea typeface="宋体" panose="02010600030101010101" pitchFamily="2" charset="-122"/>
                <a:hlinkClick r:id="rId10"/>
              </a:rPr>
              <a:t>WIN7</a:t>
            </a:r>
            <a:r>
              <a:rPr lang="zh-CN" altLang="en-US" sz="1200" dirty="0">
                <a:solidFill>
                  <a:srgbClr val="1B95CD"/>
                </a:solidFill>
                <a:latin typeface="宋体" panose="02010600030101010101" pitchFamily="2" charset="-122"/>
                <a:ea typeface="宋体" panose="02010600030101010101" pitchFamily="2" charset="-122"/>
                <a:hlinkClick r:id="rId10"/>
              </a:rPr>
              <a:t>适配文件</a:t>
            </a:r>
            <a:r>
              <a:rPr lang="en-US" altLang="zh-CN" sz="1200" dirty="0">
                <a:solidFill>
                  <a:srgbClr val="1B95CD"/>
                </a:solidFill>
                <a:latin typeface="宋体" panose="02010600030101010101" pitchFamily="2" charset="-122"/>
                <a:ea typeface="宋体" panose="02010600030101010101" pitchFamily="2" charset="-122"/>
                <a:hlinkClick r:id="rId10"/>
              </a:rPr>
              <a:t>.zip</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（密码</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wmdz</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），尽量升级</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win10</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endParaRPr lang="en-US" altLang="zh-CN" sz="1200" dirty="0">
              <a:solidFill>
                <a:schemeClr val="dk1"/>
              </a:solidFill>
              <a:latin typeface="宋体" panose="02010600030101010101" pitchFamily="2" charset="-122"/>
              <a:ea typeface="宋体" panose="02010600030101010101" pitchFamily="2" charset="-122"/>
            </a:endParaRPr>
          </a:p>
        </p:txBody>
      </p:sp>
      <p:sp>
        <p:nvSpPr>
          <p:cNvPr id="42" name="文本框 41">
            <a:extLst>
              <a:ext uri="{FF2B5EF4-FFF2-40B4-BE49-F238E27FC236}">
                <a16:creationId xmlns:a16="http://schemas.microsoft.com/office/drawing/2014/main" id="{FE61373F-75C4-2525-42D3-90A43B2F11B9}"/>
              </a:ext>
            </a:extLst>
          </p:cNvPr>
          <p:cNvSpPr txBox="1"/>
          <p:nvPr/>
        </p:nvSpPr>
        <p:spPr>
          <a:xfrm>
            <a:off x="6447483" y="329745"/>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1.1.5fix5 1.1.3</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_preview4</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2" name="文本框 1">
            <a:extLst>
              <a:ext uri="{FF2B5EF4-FFF2-40B4-BE49-F238E27FC236}">
                <a16:creationId xmlns:a16="http://schemas.microsoft.com/office/drawing/2014/main" id="{ECA996EE-6578-373D-7E8E-7100AD2CEE46}"/>
              </a:ext>
            </a:extLst>
          </p:cNvPr>
          <p:cNvSpPr txBox="1"/>
          <p:nvPr/>
        </p:nvSpPr>
        <p:spPr>
          <a:xfrm>
            <a:off x="8821417" y="910048"/>
            <a:ext cx="2837279" cy="830997"/>
          </a:xfrm>
          <a:prstGeom prst="rect">
            <a:avLst/>
          </a:prstGeom>
          <a:noFill/>
        </p:spPr>
        <p:txBody>
          <a:bodyPr wrap="square">
            <a:spAutoFit/>
          </a:bodyPr>
          <a:lstStyle/>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3.2</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移动版</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左上角三个杠。，弹出界面选“设置”</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BC3A3596-2876-5F27-B36A-E78DF81DA8ED}"/>
              </a:ext>
            </a:extLst>
          </p:cNvPr>
          <p:cNvPicPr>
            <a:picLocks noChangeAspect="1"/>
          </p:cNvPicPr>
          <p:nvPr/>
        </p:nvPicPr>
        <p:blipFill>
          <a:blip r:embed="rId11"/>
          <a:stretch>
            <a:fillRect/>
          </a:stretch>
        </p:blipFill>
        <p:spPr>
          <a:xfrm>
            <a:off x="5589894" y="4228364"/>
            <a:ext cx="2434612" cy="2127986"/>
          </a:xfrm>
          <a:prstGeom prst="rect">
            <a:avLst/>
          </a:prstGeom>
        </p:spPr>
      </p:pic>
      <p:pic>
        <p:nvPicPr>
          <p:cNvPr id="10" name="图片 9">
            <a:extLst>
              <a:ext uri="{FF2B5EF4-FFF2-40B4-BE49-F238E27FC236}">
                <a16:creationId xmlns:a16="http://schemas.microsoft.com/office/drawing/2014/main" id="{9A8BFD45-9B24-6FDD-FA9E-2CDF46BDF691}"/>
              </a:ext>
            </a:extLst>
          </p:cNvPr>
          <p:cNvPicPr>
            <a:picLocks noChangeAspect="1"/>
          </p:cNvPicPr>
          <p:nvPr/>
        </p:nvPicPr>
        <p:blipFill>
          <a:blip r:embed="rId12"/>
          <a:stretch>
            <a:fillRect/>
          </a:stretch>
        </p:blipFill>
        <p:spPr>
          <a:xfrm>
            <a:off x="8821418" y="1937630"/>
            <a:ext cx="2876281" cy="4257939"/>
          </a:xfrm>
          <a:prstGeom prst="rect">
            <a:avLst/>
          </a:prstGeom>
        </p:spPr>
      </p:pic>
      <p:sp>
        <p:nvSpPr>
          <p:cNvPr id="3" name="文本框 2">
            <a:extLst>
              <a:ext uri="{FF2B5EF4-FFF2-40B4-BE49-F238E27FC236}">
                <a16:creationId xmlns:a16="http://schemas.microsoft.com/office/drawing/2014/main" id="{AD411DA7-6868-87B7-6388-6D9E52B8C296}"/>
              </a:ext>
            </a:extLst>
          </p:cNvPr>
          <p:cNvSpPr txBox="1"/>
          <p:nvPr/>
        </p:nvSpPr>
        <p:spPr>
          <a:xfrm>
            <a:off x="5052916" y="606744"/>
            <a:ext cx="3768501" cy="3662541"/>
          </a:xfrm>
          <a:prstGeom prst="rect">
            <a:avLst/>
          </a:prstGeom>
          <a:noFill/>
        </p:spPr>
        <p:txBody>
          <a:bodyPr wrap="square">
            <a:spAutoFit/>
          </a:bodyPr>
          <a:lstStyle/>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修改方法如下：</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1</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）将得到的</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api-ms-win-shcore-scaling-l1-1-1.dll</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文件复制到</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C:\Windows\System32</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目录下，替换系统文件。</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2</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把</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window_manager_plugin.dll</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替换猫影视内同名文件。（</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Release</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文件夹内</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a:t>
            </a:r>
            <a:endParaRPr lang="en-US" altLang="zh-CN" sz="1600" b="1" kern="100" dirty="0">
              <a:latin typeface="宋体" panose="02010600030101010101" pitchFamily="2" charset="-122"/>
              <a:ea typeface="宋体" panose="02010600030101010101" pitchFamily="2" charset="-122"/>
              <a:cs typeface="Times New Roman" panose="02020603050405020304" pitchFamily="18" charset="0"/>
            </a:endParaRPr>
          </a:p>
          <a:p>
            <a:pPr indent="360000"/>
            <a:r>
              <a:rPr lang="zh-CN" altLang="en-US" sz="1600" b="1" kern="100" dirty="0">
                <a:latin typeface="宋体" panose="02010600030101010101" pitchFamily="2" charset="-122"/>
                <a:ea typeface="宋体" panose="02010600030101010101" pitchFamily="2" charset="-122"/>
                <a:cs typeface="Times New Roman" panose="02020603050405020304" pitchFamily="18" charset="0"/>
              </a:rPr>
              <a:t>使用教程</a:t>
            </a:r>
            <a:endParaRPr lang="en-US" altLang="zh-CN" sz="1600" b="1"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1, PC</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windows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和</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macos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）版下载后解压直接运行文件</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下载和解压</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catvod.exe</a:t>
            </a: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windows_release_open_1.1.2_fix5\Release\ catvod.exe</a:t>
            </a:r>
          </a:p>
          <a:p>
            <a:pPr indent="360000" algn="just"/>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ios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和安卓版直接安装后打开主页面。</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2 </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从</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1.1.2</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开始每天第一次打开要做一个数学题，答对了可以继续用软件。</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3</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进入设置</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3.1</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打开设置</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PC</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版</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打开软件左上角三个杠。</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p:txBody>
      </p:sp>
      <p:sp>
        <p:nvSpPr>
          <p:cNvPr id="4" name="灯片编号占位符 1">
            <a:extLst>
              <a:ext uri="{FF2B5EF4-FFF2-40B4-BE49-F238E27FC236}">
                <a16:creationId xmlns:a16="http://schemas.microsoft.com/office/drawing/2014/main" id="{3681F01B-94CF-A6B5-C7C7-3850C4544C46}"/>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46</a:t>
            </a:fld>
            <a:endParaRPr lang="zh-CN" altLang="en-US" dirty="0"/>
          </a:p>
        </p:txBody>
      </p:sp>
    </p:spTree>
    <p:extLst>
      <p:ext uri="{BB962C8B-B14F-4D97-AF65-F5344CB8AC3E}">
        <p14:creationId xmlns:p14="http://schemas.microsoft.com/office/powerpoint/2010/main" val="2399553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85335-CD0E-7AEC-ADFA-7905384E47EA}"/>
            </a:ext>
          </a:extLst>
        </p:cNvPr>
        <p:cNvGrpSpPr/>
        <p:nvPr/>
      </p:nvGrpSpPr>
      <p:grpSpPr>
        <a:xfrm>
          <a:off x="0" y="0"/>
          <a:ext cx="0" cy="0"/>
          <a:chOff x="0" y="0"/>
          <a:chExt cx="0" cy="0"/>
        </a:xfrm>
      </p:grpSpPr>
      <p:sp>
        <p:nvSpPr>
          <p:cNvPr id="9" name="标题 8">
            <a:extLst>
              <a:ext uri="{FF2B5EF4-FFF2-40B4-BE49-F238E27FC236}">
                <a16:creationId xmlns:a16="http://schemas.microsoft.com/office/drawing/2014/main" id="{9B1A8C24-8B3D-C819-15D3-FCD92C834163}"/>
              </a:ext>
            </a:extLst>
          </p:cNvPr>
          <p:cNvSpPr>
            <a:spLocks noGrp="1"/>
          </p:cNvSpPr>
          <p:nvPr>
            <p:ph type="title"/>
          </p:nvPr>
        </p:nvSpPr>
        <p:spPr/>
        <p:txBody>
          <a:bodyPr/>
          <a:lstStyle/>
          <a:p>
            <a:r>
              <a:rPr lang="en-US" altLang="zh-CN" dirty="0"/>
              <a:t>2.10.1</a:t>
            </a:r>
            <a:r>
              <a:rPr lang="en-US" altLang="zh-CN" sz="1800" kern="1200" dirty="0">
                <a:solidFill>
                  <a:schemeClr val="tx1"/>
                </a:solidFill>
                <a:effectLst/>
                <a:latin typeface="宋体" panose="02010600030101010101" pitchFamily="2" charset="-122"/>
                <a:ea typeface="宋体" panose="02010600030101010101" pitchFamily="2" charset="-122"/>
                <a:cs typeface="+mj-cs"/>
              </a:rPr>
              <a:t>catvodopen </a:t>
            </a:r>
            <a:r>
              <a:rPr lang="zh-CN" altLang="zh-CN" sz="1800" kern="1200" dirty="0">
                <a:solidFill>
                  <a:schemeClr val="tx1"/>
                </a:solidFill>
                <a:effectLst/>
                <a:latin typeface="宋体" panose="02010600030101010101" pitchFamily="2" charset="-122"/>
                <a:ea typeface="宋体" panose="02010600030101010101" pitchFamily="2" charset="-122"/>
                <a:cs typeface="+mj-cs"/>
              </a:rPr>
              <a:t>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2</a:t>
            </a:r>
            <a:endParaRPr lang="zh-CN" altLang="en-US" dirty="0"/>
          </a:p>
        </p:txBody>
      </p:sp>
      <p:sp>
        <p:nvSpPr>
          <p:cNvPr id="7" name="文本框 6">
            <a:extLst>
              <a:ext uri="{FF2B5EF4-FFF2-40B4-BE49-F238E27FC236}">
                <a16:creationId xmlns:a16="http://schemas.microsoft.com/office/drawing/2014/main" id="{B0966B75-657F-7256-3775-08C92754AD8E}"/>
              </a:ext>
            </a:extLst>
          </p:cNvPr>
          <p:cNvSpPr txBox="1"/>
          <p:nvPr/>
        </p:nvSpPr>
        <p:spPr>
          <a:xfrm>
            <a:off x="511669" y="757535"/>
            <a:ext cx="5446680" cy="1569660"/>
          </a:xfrm>
          <a:prstGeom prst="rect">
            <a:avLst/>
          </a:prstGeom>
          <a:noFill/>
        </p:spPr>
        <p:txBody>
          <a:bodyPr wrap="square">
            <a:spAutoFit/>
          </a:bodyPr>
          <a:lstStyle/>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4</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填入接口路径</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在设置界面在“配置”页面单击“配置”后面的网址，弹出内填入接口网址。回车</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返回主页面</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如果点击弹出界面可以选择其它接口可以选择其它接口，删除已经保存的接口地址。</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旧版默认的软件内置</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js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文件夹调用：</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assets://js/config_open.json</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t>
            </a: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新版默认的软件内置</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js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文件夹调用：</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assets://js/index.js.md5.</a:t>
            </a:r>
          </a:p>
          <a:p>
            <a:pPr indent="266700" algn="just"/>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42" name="文本框 41">
            <a:extLst>
              <a:ext uri="{FF2B5EF4-FFF2-40B4-BE49-F238E27FC236}">
                <a16:creationId xmlns:a16="http://schemas.microsoft.com/office/drawing/2014/main" id="{FE61373F-75C4-2525-42D3-90A43B2F11B9}"/>
              </a:ext>
            </a:extLst>
          </p:cNvPr>
          <p:cNvSpPr txBox="1"/>
          <p:nvPr/>
        </p:nvSpPr>
        <p:spPr>
          <a:xfrm>
            <a:off x="6447483" y="329745"/>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1.1.5fix5 1.1.3</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_preview4</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2" name="文本框 1">
            <a:extLst>
              <a:ext uri="{FF2B5EF4-FFF2-40B4-BE49-F238E27FC236}">
                <a16:creationId xmlns:a16="http://schemas.microsoft.com/office/drawing/2014/main" id="{ECA996EE-6578-373D-7E8E-7100AD2CEE46}"/>
              </a:ext>
            </a:extLst>
          </p:cNvPr>
          <p:cNvSpPr txBox="1"/>
          <p:nvPr/>
        </p:nvSpPr>
        <p:spPr>
          <a:xfrm>
            <a:off x="5958348" y="495834"/>
            <a:ext cx="5584331" cy="5847755"/>
          </a:xfrm>
          <a:prstGeom prst="rect">
            <a:avLst/>
          </a:prstGeom>
          <a:noFill/>
        </p:spPr>
        <p:txBody>
          <a:bodyPr wrap="square">
            <a:spAutoFit/>
          </a:bodyPr>
          <a:lstStyle/>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5</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版本地包使用</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由于</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catvodopen</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仅支持</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Github</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坚果云 </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gitee</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的私有仓。因此在线接口经常失效。坚果云效果好一些，</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gitee</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审查严格。</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Github</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有时候需要技术上网。</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因此最稳定的接口是本地接口</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t>
            </a: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其中</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PC</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版（</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Windows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和</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macos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）直接把本地包放到文件内即可。移动版（安卓和</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ios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）需要修改安装包，然后给安装包签名（苹果越狱也可以）才能使用。</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以</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window</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为例</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默认的</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config_open.json</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放置在下面的路径</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windows_release_open_1.1.2_fix5\Release\data\</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flutter_assets</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 t\</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js</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config_open.json</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400" b="1" kern="100" dirty="0">
                <a:latin typeface="宋体" panose="02010600030101010101" pitchFamily="2" charset="-122"/>
                <a:ea typeface="宋体" panose="02010600030101010101" pitchFamily="2" charset="-122"/>
                <a:cs typeface="Times New Roman" panose="02020603050405020304" pitchFamily="18" charset="0"/>
              </a:rPr>
              <a:t>自定义的接口路径</a:t>
            </a:r>
            <a:endParaRPr lang="en-US" altLang="zh-CN" sz="1400" b="1"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自定义</a:t>
            </a:r>
          </a:p>
          <a:p>
            <a:pPr indent="360000" algn="just"/>
            <a:r>
              <a:rPr lang="zh-CN" altLang="en-US" sz="1200" dirty="0">
                <a:latin typeface="宋体" panose="02010600030101010101" pitchFamily="2" charset="-122"/>
                <a:ea typeface="宋体" panose="02010600030101010101" pitchFamily="2" charset="-122"/>
              </a:rPr>
              <a:t>可以任意命名配置文件，放置在</a:t>
            </a:r>
            <a:r>
              <a:rPr lang="nb-NO" altLang="zh-CN" sz="1200" dirty="0">
                <a:latin typeface="宋体" panose="02010600030101010101" pitchFamily="2" charset="-122"/>
                <a:ea typeface="宋体" panose="02010600030101010101" pitchFamily="2" charset="-122"/>
              </a:rPr>
              <a:t>\asset</a:t>
            </a:r>
            <a:r>
              <a:rPr lang="zh-CN" altLang="en-US" sz="1200" dirty="0">
                <a:latin typeface="宋体" panose="02010600030101010101" pitchFamily="2" charset="-122"/>
                <a:ea typeface="宋体" panose="02010600030101010101" pitchFamily="2" charset="-122"/>
              </a:rPr>
              <a:t>文件夹内的任意文件，调用的时候输入相应的路径和文件名即可</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以</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1.1.1.2fix5</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为例：本地包放置到</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windows_release_open_1.1.2_fix5\Release\data\</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flutter_assets</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\asset\ 0304JS/</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js</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config_open.json</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config_open.json</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可以修改成任意名字，格式不变。</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新版文件变成</a:t>
            </a:r>
            <a:r>
              <a:rPr lang="en-US" altLang="zh-CN"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index.js.md5</a:t>
            </a:r>
            <a:r>
              <a:rPr lang="zh-CN" altLang="en-US"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，位置和上文一致，注意新版不能随意改变名字。经测试改名后</a:t>
            </a:r>
            <a:r>
              <a:rPr lang="en-US" altLang="zh-CN"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MD5</a:t>
            </a:r>
            <a:r>
              <a:rPr lang="zh-CN" altLang="en-US"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不变，部分采集源接口失效。</a:t>
            </a:r>
            <a:endParaRPr lang="en-US" altLang="zh-CN"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接口内填入修改好的配置文件的路径</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格式是</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assets://+ asset</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文件夹内的本地包接口调用文件</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例如：</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旧版：</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assets://0304JS/js/config_open.json</a:t>
            </a: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新版：</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assets://0304JS/js/ index.js.md5</a:t>
            </a: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填入后回车</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内置版、移动版</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直接填入内部已经放置的接口调用文件的路径即可</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格式是</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3600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assets://+ asset</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文件夹内的本地包接口调用文件</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B09F7872-6D9E-E2BE-478D-0F4F9072705E}"/>
              </a:ext>
            </a:extLst>
          </p:cNvPr>
          <p:cNvPicPr>
            <a:picLocks noChangeAspect="1"/>
          </p:cNvPicPr>
          <p:nvPr/>
        </p:nvPicPr>
        <p:blipFill>
          <a:blip r:embed="rId3"/>
          <a:stretch>
            <a:fillRect/>
          </a:stretch>
        </p:blipFill>
        <p:spPr>
          <a:xfrm>
            <a:off x="1312606" y="2096965"/>
            <a:ext cx="4479428" cy="3684404"/>
          </a:xfrm>
          <a:prstGeom prst="rect">
            <a:avLst/>
          </a:prstGeom>
        </p:spPr>
      </p:pic>
    </p:spTree>
    <p:extLst>
      <p:ext uri="{BB962C8B-B14F-4D97-AF65-F5344CB8AC3E}">
        <p14:creationId xmlns:p14="http://schemas.microsoft.com/office/powerpoint/2010/main" val="2663885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85335-CD0E-7AEC-ADFA-7905384E47EA}"/>
            </a:ext>
          </a:extLst>
        </p:cNvPr>
        <p:cNvGrpSpPr/>
        <p:nvPr/>
      </p:nvGrpSpPr>
      <p:grpSpPr>
        <a:xfrm>
          <a:off x="0" y="0"/>
          <a:ext cx="0" cy="0"/>
          <a:chOff x="0" y="0"/>
          <a:chExt cx="0" cy="0"/>
        </a:xfrm>
      </p:grpSpPr>
      <p:sp>
        <p:nvSpPr>
          <p:cNvPr id="7" name="标题 6">
            <a:extLst>
              <a:ext uri="{FF2B5EF4-FFF2-40B4-BE49-F238E27FC236}">
                <a16:creationId xmlns:a16="http://schemas.microsoft.com/office/drawing/2014/main" id="{06EBD419-62AE-5D00-3FED-D8EEB53EB4C5}"/>
              </a:ext>
            </a:extLst>
          </p:cNvPr>
          <p:cNvSpPr>
            <a:spLocks noGrp="1"/>
          </p:cNvSpPr>
          <p:nvPr>
            <p:ph type="title"/>
          </p:nvPr>
        </p:nvSpPr>
        <p:spPr/>
        <p:txBody>
          <a:bodyPr/>
          <a:lstStyle/>
          <a:p>
            <a:r>
              <a:rPr lang="en-US" altLang="zh-CN" dirty="0"/>
              <a:t>2.10.2</a:t>
            </a:r>
            <a:r>
              <a:rPr lang="en-US" altLang="zh-CN" sz="1800" kern="1200" dirty="0">
                <a:solidFill>
                  <a:schemeClr val="tx1"/>
                </a:solidFill>
                <a:effectLst/>
                <a:latin typeface="宋体" panose="02010600030101010101" pitchFamily="2" charset="-122"/>
                <a:ea typeface="宋体" panose="02010600030101010101" pitchFamily="2" charset="-122"/>
                <a:cs typeface="+mj-cs"/>
              </a:rPr>
              <a:t>catvodopen </a:t>
            </a:r>
            <a:r>
              <a:rPr lang="zh-CN" altLang="en-US" sz="1800" kern="1200" dirty="0">
                <a:solidFill>
                  <a:schemeClr val="tx1"/>
                </a:solidFill>
                <a:effectLst/>
                <a:latin typeface="宋体" panose="02010600030101010101" pitchFamily="2" charset="-122"/>
                <a:ea typeface="宋体" panose="02010600030101010101" pitchFamily="2" charset="-122"/>
                <a:cs typeface="+mj-cs"/>
              </a:rPr>
              <a:t>功能解释</a:t>
            </a:r>
            <a:r>
              <a:rPr lang="en-US" altLang="zh-CN" sz="1800" kern="1200" dirty="0">
                <a:solidFill>
                  <a:schemeClr val="tx1"/>
                </a:solidFill>
                <a:effectLst/>
                <a:latin typeface="宋体" panose="02010600030101010101" pitchFamily="2" charset="-122"/>
                <a:ea typeface="宋体" panose="02010600030101010101" pitchFamily="2" charset="-122"/>
                <a:cs typeface="+mj-cs"/>
              </a:rPr>
              <a:t>1</a:t>
            </a:r>
            <a:endParaRPr lang="zh-CN" altLang="en-US" dirty="0"/>
          </a:p>
        </p:txBody>
      </p:sp>
      <p:pic>
        <p:nvPicPr>
          <p:cNvPr id="4" name="图片 3">
            <a:extLst>
              <a:ext uri="{FF2B5EF4-FFF2-40B4-BE49-F238E27FC236}">
                <a16:creationId xmlns:a16="http://schemas.microsoft.com/office/drawing/2014/main" id="{A2D01F90-D2A4-004E-D2DB-A63BBF9137CE}"/>
              </a:ext>
            </a:extLst>
          </p:cNvPr>
          <p:cNvPicPr>
            <a:picLocks noChangeAspect="1"/>
          </p:cNvPicPr>
          <p:nvPr/>
        </p:nvPicPr>
        <p:blipFill>
          <a:blip r:embed="rId3"/>
          <a:stretch>
            <a:fillRect/>
          </a:stretch>
        </p:blipFill>
        <p:spPr>
          <a:xfrm>
            <a:off x="1338820" y="2494851"/>
            <a:ext cx="9897234" cy="3045303"/>
          </a:xfrm>
          <a:prstGeom prst="rect">
            <a:avLst/>
          </a:prstGeom>
        </p:spPr>
      </p:pic>
      <p:sp>
        <p:nvSpPr>
          <p:cNvPr id="14" name="文本框 13">
            <a:extLst>
              <a:ext uri="{FF2B5EF4-FFF2-40B4-BE49-F238E27FC236}">
                <a16:creationId xmlns:a16="http://schemas.microsoft.com/office/drawing/2014/main" id="{1AFC7651-5687-7D4E-FC0A-F4DF00F3AEAE}"/>
              </a:ext>
            </a:extLst>
          </p:cNvPr>
          <p:cNvSpPr txBox="1"/>
          <p:nvPr/>
        </p:nvSpPr>
        <p:spPr>
          <a:xfrm>
            <a:off x="6894656" y="1684604"/>
            <a:ext cx="143794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搜索</a:t>
            </a:r>
            <a:endParaRPr lang="en-US" altLang="zh-CN" sz="1200" dirty="0">
              <a:latin typeface="宋体" panose="02010600030101010101" pitchFamily="2" charset="-122"/>
              <a:ea typeface="宋体" panose="02010600030101010101" pitchFamily="2" charset="-122"/>
            </a:endParaRPr>
          </a:p>
        </p:txBody>
      </p:sp>
      <p:cxnSp>
        <p:nvCxnSpPr>
          <p:cNvPr id="15" name="直接箭头连接符 14">
            <a:extLst>
              <a:ext uri="{FF2B5EF4-FFF2-40B4-BE49-F238E27FC236}">
                <a16:creationId xmlns:a16="http://schemas.microsoft.com/office/drawing/2014/main" id="{65D7F7A0-FED4-8EE6-7198-36644650BC41}"/>
              </a:ext>
            </a:extLst>
          </p:cNvPr>
          <p:cNvCxnSpPr>
            <a:cxnSpLocks/>
          </p:cNvCxnSpPr>
          <p:nvPr/>
        </p:nvCxnSpPr>
        <p:spPr>
          <a:xfrm>
            <a:off x="8765689" y="2494310"/>
            <a:ext cx="1836031" cy="40167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D0166994-0208-70DA-0CEC-257776A61EAC}"/>
              </a:ext>
            </a:extLst>
          </p:cNvPr>
          <p:cNvSpPr txBox="1"/>
          <p:nvPr/>
        </p:nvSpPr>
        <p:spPr>
          <a:xfrm>
            <a:off x="6351608" y="2099246"/>
            <a:ext cx="2414081" cy="646331"/>
          </a:xfrm>
          <a:prstGeom prst="rect">
            <a:avLst/>
          </a:prstGeom>
          <a:noFill/>
          <a:ln w="28575">
            <a:solidFill>
              <a:srgbClr val="00B0F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历史记录（视频节目是时钟符号。小说节目是书籍符号）单击进入历史管理</a:t>
            </a:r>
            <a:endParaRPr lang="en-US" altLang="zh-CN" sz="1200" dirty="0">
              <a:latin typeface="宋体" panose="02010600030101010101" pitchFamily="2" charset="-122"/>
              <a:ea typeface="宋体" panose="02010600030101010101" pitchFamily="2" charset="-122"/>
            </a:endParaRPr>
          </a:p>
        </p:txBody>
      </p:sp>
      <p:cxnSp>
        <p:nvCxnSpPr>
          <p:cNvPr id="19" name="直接箭头连接符 18">
            <a:extLst>
              <a:ext uri="{FF2B5EF4-FFF2-40B4-BE49-F238E27FC236}">
                <a16:creationId xmlns:a16="http://schemas.microsoft.com/office/drawing/2014/main" id="{161D44C4-450B-6245-EEEC-033863183B24}"/>
              </a:ext>
            </a:extLst>
          </p:cNvPr>
          <p:cNvCxnSpPr>
            <a:cxnSpLocks/>
            <a:stCxn id="14" idx="3"/>
          </p:cNvCxnSpPr>
          <p:nvPr/>
        </p:nvCxnSpPr>
        <p:spPr>
          <a:xfrm>
            <a:off x="8332601" y="1823104"/>
            <a:ext cx="2669338" cy="11069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49A43B8B-0160-1D4A-4707-D1DF00B26FC0}"/>
              </a:ext>
            </a:extLst>
          </p:cNvPr>
          <p:cNvSpPr txBox="1"/>
          <p:nvPr/>
        </p:nvSpPr>
        <p:spPr>
          <a:xfrm>
            <a:off x="1133216" y="1685569"/>
            <a:ext cx="1437945"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功能菜单（影视、小说、漫画、云盘、设置）</a:t>
            </a:r>
            <a:endParaRPr lang="en-US" altLang="zh-CN" sz="1200" dirty="0">
              <a:latin typeface="宋体" panose="02010600030101010101" pitchFamily="2" charset="-122"/>
              <a:ea typeface="宋体" panose="02010600030101010101" pitchFamily="2" charset="-122"/>
            </a:endParaRPr>
          </a:p>
        </p:txBody>
      </p:sp>
      <p:cxnSp>
        <p:nvCxnSpPr>
          <p:cNvPr id="22" name="直接箭头连接符 21">
            <a:extLst>
              <a:ext uri="{FF2B5EF4-FFF2-40B4-BE49-F238E27FC236}">
                <a16:creationId xmlns:a16="http://schemas.microsoft.com/office/drawing/2014/main" id="{94ECE87F-2272-7FE8-33BB-2FEC839A869E}"/>
              </a:ext>
            </a:extLst>
          </p:cNvPr>
          <p:cNvCxnSpPr>
            <a:cxnSpLocks/>
          </p:cNvCxnSpPr>
          <p:nvPr/>
        </p:nvCxnSpPr>
        <p:spPr>
          <a:xfrm flipH="1">
            <a:off x="1609828" y="2425875"/>
            <a:ext cx="127576" cy="3299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1D7E11F5-C10A-EDEB-A343-AF31E1105111}"/>
              </a:ext>
            </a:extLst>
          </p:cNvPr>
          <p:cNvSpPr txBox="1"/>
          <p:nvPr/>
        </p:nvSpPr>
        <p:spPr>
          <a:xfrm>
            <a:off x="2942641" y="1653767"/>
            <a:ext cx="143794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站点选择</a:t>
            </a:r>
            <a:endParaRPr lang="en-US" altLang="zh-CN" sz="1200" dirty="0">
              <a:latin typeface="宋体" panose="02010600030101010101" pitchFamily="2" charset="-122"/>
              <a:ea typeface="宋体" panose="02010600030101010101" pitchFamily="2" charset="-122"/>
            </a:endParaRPr>
          </a:p>
        </p:txBody>
      </p:sp>
      <p:cxnSp>
        <p:nvCxnSpPr>
          <p:cNvPr id="26" name="直接箭头连接符 25">
            <a:extLst>
              <a:ext uri="{FF2B5EF4-FFF2-40B4-BE49-F238E27FC236}">
                <a16:creationId xmlns:a16="http://schemas.microsoft.com/office/drawing/2014/main" id="{FC6FACDA-4358-E26F-595C-976E7548135A}"/>
              </a:ext>
            </a:extLst>
          </p:cNvPr>
          <p:cNvCxnSpPr>
            <a:cxnSpLocks/>
          </p:cNvCxnSpPr>
          <p:nvPr/>
        </p:nvCxnSpPr>
        <p:spPr>
          <a:xfrm flipH="1">
            <a:off x="2445190" y="1911015"/>
            <a:ext cx="790424" cy="9849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4A2FD646-5ED8-FB72-DCB2-D2DD4B36C739}"/>
              </a:ext>
            </a:extLst>
          </p:cNvPr>
          <p:cNvCxnSpPr>
            <a:cxnSpLocks/>
          </p:cNvCxnSpPr>
          <p:nvPr/>
        </p:nvCxnSpPr>
        <p:spPr>
          <a:xfrm flipH="1">
            <a:off x="3229281" y="2357146"/>
            <a:ext cx="658132" cy="8806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3E9FC375-4D66-20B0-EB7D-6716F4DB0E87}"/>
              </a:ext>
            </a:extLst>
          </p:cNvPr>
          <p:cNvCxnSpPr>
            <a:cxnSpLocks/>
          </p:cNvCxnSpPr>
          <p:nvPr/>
        </p:nvCxnSpPr>
        <p:spPr>
          <a:xfrm flipH="1">
            <a:off x="4341984" y="2755782"/>
            <a:ext cx="549251" cy="8435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D2638275-E4D7-FA7E-B221-90DA3C2D9883}"/>
              </a:ext>
            </a:extLst>
          </p:cNvPr>
          <p:cNvSpPr txBox="1"/>
          <p:nvPr/>
        </p:nvSpPr>
        <p:spPr>
          <a:xfrm>
            <a:off x="3373781" y="2068471"/>
            <a:ext cx="143794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站点节目菜单</a:t>
            </a:r>
            <a:endParaRPr lang="en-US" altLang="zh-CN" sz="1200" dirty="0">
              <a:latin typeface="宋体" panose="02010600030101010101" pitchFamily="2" charset="-122"/>
              <a:ea typeface="宋体" panose="02010600030101010101" pitchFamily="2" charset="-122"/>
            </a:endParaRPr>
          </a:p>
        </p:txBody>
      </p:sp>
      <p:sp>
        <p:nvSpPr>
          <p:cNvPr id="31" name="文本框 30">
            <a:extLst>
              <a:ext uri="{FF2B5EF4-FFF2-40B4-BE49-F238E27FC236}">
                <a16:creationId xmlns:a16="http://schemas.microsoft.com/office/drawing/2014/main" id="{7BBBD4F6-AC57-FAA2-5F40-292CAA8F9110}"/>
              </a:ext>
            </a:extLst>
          </p:cNvPr>
          <p:cNvSpPr txBox="1"/>
          <p:nvPr/>
        </p:nvSpPr>
        <p:spPr>
          <a:xfrm>
            <a:off x="4407102" y="2494310"/>
            <a:ext cx="143794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站点节目子菜单</a:t>
            </a:r>
            <a:endParaRPr lang="en-US" altLang="zh-CN" sz="1200" dirty="0">
              <a:latin typeface="宋体" panose="02010600030101010101" pitchFamily="2" charset="-122"/>
              <a:ea typeface="宋体" panose="02010600030101010101" pitchFamily="2" charset="-122"/>
            </a:endParaRPr>
          </a:p>
        </p:txBody>
      </p:sp>
      <p:sp>
        <p:nvSpPr>
          <p:cNvPr id="23" name="文本框 22">
            <a:extLst>
              <a:ext uri="{FF2B5EF4-FFF2-40B4-BE49-F238E27FC236}">
                <a16:creationId xmlns:a16="http://schemas.microsoft.com/office/drawing/2014/main" id="{C9968383-C873-1E5D-F601-679854A6E6D6}"/>
              </a:ext>
            </a:extLst>
          </p:cNvPr>
          <p:cNvSpPr txBox="1"/>
          <p:nvPr/>
        </p:nvSpPr>
        <p:spPr>
          <a:xfrm>
            <a:off x="9041602" y="1647586"/>
            <a:ext cx="143794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最小化</a:t>
            </a:r>
            <a:endParaRPr lang="en-US" altLang="zh-CN" sz="1200" dirty="0">
              <a:latin typeface="宋体" panose="02010600030101010101" pitchFamily="2" charset="-122"/>
              <a:ea typeface="宋体" panose="02010600030101010101" pitchFamily="2" charset="-122"/>
            </a:endParaRPr>
          </a:p>
        </p:txBody>
      </p:sp>
      <p:sp>
        <p:nvSpPr>
          <p:cNvPr id="24" name="文本框 23">
            <a:extLst>
              <a:ext uri="{FF2B5EF4-FFF2-40B4-BE49-F238E27FC236}">
                <a16:creationId xmlns:a16="http://schemas.microsoft.com/office/drawing/2014/main" id="{3995FC1A-9BD8-42B7-0699-343A9AEFE775}"/>
              </a:ext>
            </a:extLst>
          </p:cNvPr>
          <p:cNvSpPr txBox="1"/>
          <p:nvPr/>
        </p:nvSpPr>
        <p:spPr>
          <a:xfrm>
            <a:off x="9401089" y="1307095"/>
            <a:ext cx="143794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最大化</a:t>
            </a:r>
            <a:endParaRPr lang="en-US" altLang="zh-CN" sz="1200" dirty="0">
              <a:latin typeface="宋体" panose="02010600030101010101" pitchFamily="2" charset="-122"/>
              <a:ea typeface="宋体" panose="02010600030101010101" pitchFamily="2" charset="-122"/>
            </a:endParaRPr>
          </a:p>
        </p:txBody>
      </p:sp>
      <p:sp>
        <p:nvSpPr>
          <p:cNvPr id="27" name="文本框 26">
            <a:extLst>
              <a:ext uri="{FF2B5EF4-FFF2-40B4-BE49-F238E27FC236}">
                <a16:creationId xmlns:a16="http://schemas.microsoft.com/office/drawing/2014/main" id="{193FA2C7-E8F9-1ADA-3F14-8D535AFC074C}"/>
              </a:ext>
            </a:extLst>
          </p:cNvPr>
          <p:cNvSpPr txBox="1"/>
          <p:nvPr/>
        </p:nvSpPr>
        <p:spPr>
          <a:xfrm>
            <a:off x="9798109" y="930815"/>
            <a:ext cx="143794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关闭</a:t>
            </a:r>
            <a:endParaRPr lang="en-US" altLang="zh-CN" sz="1200" dirty="0">
              <a:latin typeface="宋体" panose="02010600030101010101" pitchFamily="2" charset="-122"/>
              <a:ea typeface="宋体" panose="02010600030101010101" pitchFamily="2" charset="-122"/>
            </a:endParaRPr>
          </a:p>
        </p:txBody>
      </p:sp>
      <p:cxnSp>
        <p:nvCxnSpPr>
          <p:cNvPr id="32" name="直接箭头连接符 31">
            <a:extLst>
              <a:ext uri="{FF2B5EF4-FFF2-40B4-BE49-F238E27FC236}">
                <a16:creationId xmlns:a16="http://schemas.microsoft.com/office/drawing/2014/main" id="{547CBAF5-8EBC-FB9A-F52E-6F82F65565DF}"/>
              </a:ext>
            </a:extLst>
          </p:cNvPr>
          <p:cNvCxnSpPr>
            <a:cxnSpLocks/>
          </p:cNvCxnSpPr>
          <p:nvPr/>
        </p:nvCxnSpPr>
        <p:spPr>
          <a:xfrm>
            <a:off x="10260454" y="1969087"/>
            <a:ext cx="0" cy="52522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C326CD25-C144-0FE2-547F-5BF672A1A2AF}"/>
              </a:ext>
            </a:extLst>
          </p:cNvPr>
          <p:cNvCxnSpPr>
            <a:cxnSpLocks/>
          </p:cNvCxnSpPr>
          <p:nvPr/>
        </p:nvCxnSpPr>
        <p:spPr>
          <a:xfrm>
            <a:off x="10628514" y="1618582"/>
            <a:ext cx="6085" cy="8826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D6D14845-3C31-C532-66BB-EFB36136A469}"/>
              </a:ext>
            </a:extLst>
          </p:cNvPr>
          <p:cNvCxnSpPr>
            <a:cxnSpLocks/>
          </p:cNvCxnSpPr>
          <p:nvPr/>
        </p:nvCxnSpPr>
        <p:spPr>
          <a:xfrm>
            <a:off x="10977051" y="1228941"/>
            <a:ext cx="25607" cy="12722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34B78BB5-9733-C463-6EEB-3F4995774601}"/>
              </a:ext>
            </a:extLst>
          </p:cNvPr>
          <p:cNvSpPr txBox="1"/>
          <p:nvPr/>
        </p:nvSpPr>
        <p:spPr>
          <a:xfrm>
            <a:off x="5600236" y="2913776"/>
            <a:ext cx="3399230" cy="830997"/>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音频播放快捷按</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钮点开是节目单、前进暂停后退。</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打开销售播放之后会出现，不播放其它音频节目就不会消失。悬停在窗口左右两侧任意位置。</a:t>
            </a:r>
            <a:endParaRPr lang="en-US" altLang="zh-CN" sz="1200" dirty="0">
              <a:latin typeface="宋体" panose="02010600030101010101" pitchFamily="2" charset="-122"/>
              <a:ea typeface="宋体" panose="02010600030101010101" pitchFamily="2" charset="-122"/>
            </a:endParaRPr>
          </a:p>
        </p:txBody>
      </p:sp>
      <p:cxnSp>
        <p:nvCxnSpPr>
          <p:cNvPr id="39" name="直接箭头连接符 38">
            <a:extLst>
              <a:ext uri="{FF2B5EF4-FFF2-40B4-BE49-F238E27FC236}">
                <a16:creationId xmlns:a16="http://schemas.microsoft.com/office/drawing/2014/main" id="{62DC4C44-E766-7D52-23D7-7BCD667C0C35}"/>
              </a:ext>
            </a:extLst>
          </p:cNvPr>
          <p:cNvCxnSpPr>
            <a:cxnSpLocks/>
          </p:cNvCxnSpPr>
          <p:nvPr/>
        </p:nvCxnSpPr>
        <p:spPr>
          <a:xfrm>
            <a:off x="9041602" y="3325138"/>
            <a:ext cx="1864842" cy="870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FE61373F-75C4-2525-42D3-90A43B2F11B9}"/>
              </a:ext>
            </a:extLst>
          </p:cNvPr>
          <p:cNvSpPr txBox="1"/>
          <p:nvPr/>
        </p:nvSpPr>
        <p:spPr>
          <a:xfrm>
            <a:off x="6447483" y="329745"/>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1.1.5fix5 1.1.3</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_preview4</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2" name="灯片编号占位符 1">
            <a:extLst>
              <a:ext uri="{FF2B5EF4-FFF2-40B4-BE49-F238E27FC236}">
                <a16:creationId xmlns:a16="http://schemas.microsoft.com/office/drawing/2014/main" id="{406FC778-F76F-7BFD-F5C8-78A2AFF13E2F}"/>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48</a:t>
            </a:fld>
            <a:endParaRPr lang="zh-CN" altLang="en-US" dirty="0"/>
          </a:p>
        </p:txBody>
      </p:sp>
    </p:spTree>
    <p:extLst>
      <p:ext uri="{BB962C8B-B14F-4D97-AF65-F5344CB8AC3E}">
        <p14:creationId xmlns:p14="http://schemas.microsoft.com/office/powerpoint/2010/main" val="31626971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884CC-E914-9A8D-4671-37E11933F799}"/>
            </a:ext>
          </a:extLst>
        </p:cNvPr>
        <p:cNvGrpSpPr/>
        <p:nvPr/>
      </p:nvGrpSpPr>
      <p:grpSpPr>
        <a:xfrm>
          <a:off x="0" y="0"/>
          <a:ext cx="0" cy="0"/>
          <a:chOff x="0" y="0"/>
          <a:chExt cx="0" cy="0"/>
        </a:xfrm>
      </p:grpSpPr>
      <p:sp>
        <p:nvSpPr>
          <p:cNvPr id="11" name="标题 10">
            <a:extLst>
              <a:ext uri="{FF2B5EF4-FFF2-40B4-BE49-F238E27FC236}">
                <a16:creationId xmlns:a16="http://schemas.microsoft.com/office/drawing/2014/main" id="{C9BC3E04-61FE-5284-8F06-26AABCD64AC8}"/>
              </a:ext>
            </a:extLst>
          </p:cNvPr>
          <p:cNvSpPr>
            <a:spLocks noGrp="1"/>
          </p:cNvSpPr>
          <p:nvPr>
            <p:ph type="title"/>
          </p:nvPr>
        </p:nvSpPr>
        <p:spPr/>
        <p:txBody>
          <a:bodyPr/>
          <a:lstStyle/>
          <a:p>
            <a:r>
              <a:rPr lang="en-US" altLang="zh-CN" dirty="0"/>
              <a:t>2.10.2</a:t>
            </a:r>
            <a:r>
              <a:rPr lang="en-US" altLang="zh-CN" sz="1800" kern="1200" dirty="0">
                <a:solidFill>
                  <a:schemeClr val="tx1"/>
                </a:solidFill>
                <a:effectLst/>
                <a:latin typeface="宋体" panose="02010600030101010101" pitchFamily="2" charset="-122"/>
                <a:ea typeface="宋体" panose="02010600030101010101" pitchFamily="2" charset="-122"/>
                <a:cs typeface="+mj-cs"/>
              </a:rPr>
              <a:t>catvodopen </a:t>
            </a:r>
            <a:r>
              <a:rPr lang="zh-CN" altLang="zh-CN" sz="1800" kern="1200" dirty="0">
                <a:solidFill>
                  <a:schemeClr val="tx1"/>
                </a:solidFill>
                <a:effectLst/>
                <a:latin typeface="宋体" panose="02010600030101010101" pitchFamily="2" charset="-122"/>
                <a:ea typeface="宋体" panose="02010600030101010101" pitchFamily="2" charset="-122"/>
                <a:cs typeface="+mj-cs"/>
              </a:rPr>
              <a:t>功能解释</a:t>
            </a:r>
            <a:r>
              <a:rPr lang="en-US" altLang="zh-CN" sz="1800" kern="1200" dirty="0">
                <a:solidFill>
                  <a:schemeClr val="tx1"/>
                </a:solidFill>
                <a:effectLst/>
                <a:latin typeface="宋体" panose="02010600030101010101" pitchFamily="2" charset="-122"/>
                <a:ea typeface="宋体" panose="02010600030101010101" pitchFamily="2" charset="-122"/>
                <a:cs typeface="+mj-cs"/>
              </a:rPr>
              <a:t>2</a:t>
            </a:r>
            <a:endParaRPr lang="zh-CN" altLang="en-US" dirty="0"/>
          </a:p>
        </p:txBody>
      </p:sp>
      <p:sp>
        <p:nvSpPr>
          <p:cNvPr id="4" name="文本框 3">
            <a:extLst>
              <a:ext uri="{FF2B5EF4-FFF2-40B4-BE49-F238E27FC236}">
                <a16:creationId xmlns:a16="http://schemas.microsoft.com/office/drawing/2014/main" id="{F46F6474-5E7E-9DA5-94AC-0D6887EE3FE9}"/>
              </a:ext>
            </a:extLst>
          </p:cNvPr>
          <p:cNvSpPr txBox="1"/>
          <p:nvPr/>
        </p:nvSpPr>
        <p:spPr>
          <a:xfrm>
            <a:off x="6447483" y="329745"/>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1.1.5fix5 1.1.3</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_preview4</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6" name="文本框 5">
            <a:extLst>
              <a:ext uri="{FF2B5EF4-FFF2-40B4-BE49-F238E27FC236}">
                <a16:creationId xmlns:a16="http://schemas.microsoft.com/office/drawing/2014/main" id="{8835EFE7-7203-B6B7-5CAD-EF2CA74BAAA9}"/>
              </a:ext>
            </a:extLst>
          </p:cNvPr>
          <p:cNvSpPr txBox="1"/>
          <p:nvPr/>
        </p:nvSpPr>
        <p:spPr>
          <a:xfrm>
            <a:off x="8394137" y="723283"/>
            <a:ext cx="2059295" cy="338554"/>
          </a:xfrm>
          <a:prstGeom prst="rect">
            <a:avLst/>
          </a:prstGeom>
          <a:noFill/>
          <a:ln w="38100">
            <a:solidFill>
              <a:srgbClr val="00B0F0"/>
            </a:solidFill>
          </a:ln>
        </p:spPr>
        <p:txBody>
          <a:bodyPr wrap="square" rtlCol="0">
            <a:spAutoFit/>
          </a:bodyPr>
          <a:lstStyle/>
          <a:p>
            <a:r>
              <a:rPr lang="zh-CN" altLang="en-US" sz="1600" dirty="0">
                <a:solidFill>
                  <a:srgbClr val="FF0000"/>
                </a:solidFill>
                <a:latin typeface="宋体" panose="02010600030101010101" pitchFamily="2" charset="-122"/>
                <a:ea typeface="宋体" panose="02010600030101010101" pitchFamily="2" charset="-122"/>
              </a:rPr>
              <a:t>历史记录</a:t>
            </a:r>
          </a:p>
        </p:txBody>
      </p:sp>
      <p:pic>
        <p:nvPicPr>
          <p:cNvPr id="7" name="图片 6">
            <a:extLst>
              <a:ext uri="{FF2B5EF4-FFF2-40B4-BE49-F238E27FC236}">
                <a16:creationId xmlns:a16="http://schemas.microsoft.com/office/drawing/2014/main" id="{A08948C1-6DCC-BBF8-2095-A17A4C444A68}"/>
              </a:ext>
            </a:extLst>
          </p:cNvPr>
          <p:cNvPicPr>
            <a:picLocks noChangeAspect="1"/>
          </p:cNvPicPr>
          <p:nvPr/>
        </p:nvPicPr>
        <p:blipFill>
          <a:blip r:embed="rId2"/>
          <a:stretch>
            <a:fillRect/>
          </a:stretch>
        </p:blipFill>
        <p:spPr>
          <a:xfrm>
            <a:off x="1370468" y="1586208"/>
            <a:ext cx="9451064" cy="1869025"/>
          </a:xfrm>
          <a:prstGeom prst="rect">
            <a:avLst/>
          </a:prstGeom>
        </p:spPr>
      </p:pic>
      <p:cxnSp>
        <p:nvCxnSpPr>
          <p:cNvPr id="8" name="直接箭头连接符 7">
            <a:extLst>
              <a:ext uri="{FF2B5EF4-FFF2-40B4-BE49-F238E27FC236}">
                <a16:creationId xmlns:a16="http://schemas.microsoft.com/office/drawing/2014/main" id="{182DEA9A-73C0-E334-1531-C1CE1E622954}"/>
              </a:ext>
            </a:extLst>
          </p:cNvPr>
          <p:cNvCxnSpPr>
            <a:cxnSpLocks/>
          </p:cNvCxnSpPr>
          <p:nvPr/>
        </p:nvCxnSpPr>
        <p:spPr>
          <a:xfrm flipH="1">
            <a:off x="1888761" y="1188809"/>
            <a:ext cx="474688" cy="6120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id="{4D180D8E-C53C-82BC-0A27-5086C4AB10E4}"/>
              </a:ext>
            </a:extLst>
          </p:cNvPr>
          <p:cNvSpPr txBox="1"/>
          <p:nvPr/>
        </p:nvSpPr>
        <p:spPr>
          <a:xfrm>
            <a:off x="2363449" y="773311"/>
            <a:ext cx="2414081" cy="830997"/>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历史记录标题</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小说</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漫画：书架</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影视：观看历史</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云盘：暂无</a:t>
            </a:r>
            <a:endParaRPr lang="en-US" altLang="zh-CN" sz="1200" dirty="0">
              <a:latin typeface="宋体" panose="02010600030101010101" pitchFamily="2" charset="-122"/>
              <a:ea typeface="宋体" panose="02010600030101010101" pitchFamily="2" charset="-122"/>
            </a:endParaRPr>
          </a:p>
        </p:txBody>
      </p:sp>
      <p:sp>
        <p:nvSpPr>
          <p:cNvPr id="12" name="文本框 11">
            <a:extLst>
              <a:ext uri="{FF2B5EF4-FFF2-40B4-BE49-F238E27FC236}">
                <a16:creationId xmlns:a16="http://schemas.microsoft.com/office/drawing/2014/main" id="{40289496-9726-650E-3008-DA06D14D6166}"/>
              </a:ext>
            </a:extLst>
          </p:cNvPr>
          <p:cNvSpPr txBox="1"/>
          <p:nvPr/>
        </p:nvSpPr>
        <p:spPr>
          <a:xfrm>
            <a:off x="6730584" y="1004143"/>
            <a:ext cx="1391688"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删除符号，长按进入删除模式</a:t>
            </a:r>
            <a:endParaRPr lang="en-US" altLang="zh-CN" sz="1200" dirty="0">
              <a:latin typeface="宋体" panose="02010600030101010101" pitchFamily="2" charset="-122"/>
              <a:ea typeface="宋体" panose="02010600030101010101" pitchFamily="2" charset="-122"/>
            </a:endParaRPr>
          </a:p>
        </p:txBody>
      </p:sp>
      <p:cxnSp>
        <p:nvCxnSpPr>
          <p:cNvPr id="13" name="直接箭头连接符 12">
            <a:extLst>
              <a:ext uri="{FF2B5EF4-FFF2-40B4-BE49-F238E27FC236}">
                <a16:creationId xmlns:a16="http://schemas.microsoft.com/office/drawing/2014/main" id="{CD807557-0C04-6160-EF24-4D73ED8AC27B}"/>
              </a:ext>
            </a:extLst>
          </p:cNvPr>
          <p:cNvCxnSpPr>
            <a:cxnSpLocks/>
          </p:cNvCxnSpPr>
          <p:nvPr/>
        </p:nvCxnSpPr>
        <p:spPr>
          <a:xfrm>
            <a:off x="8122272" y="1156082"/>
            <a:ext cx="2180967" cy="7071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图片 16">
            <a:extLst>
              <a:ext uri="{FF2B5EF4-FFF2-40B4-BE49-F238E27FC236}">
                <a16:creationId xmlns:a16="http://schemas.microsoft.com/office/drawing/2014/main" id="{ADBCAF30-D8C6-6812-8062-4C2882909798}"/>
              </a:ext>
            </a:extLst>
          </p:cNvPr>
          <p:cNvPicPr>
            <a:picLocks noChangeAspect="1"/>
          </p:cNvPicPr>
          <p:nvPr/>
        </p:nvPicPr>
        <p:blipFill>
          <a:blip r:embed="rId3"/>
          <a:stretch>
            <a:fillRect/>
          </a:stretch>
        </p:blipFill>
        <p:spPr>
          <a:xfrm>
            <a:off x="1295519" y="3978237"/>
            <a:ext cx="9526014" cy="1456302"/>
          </a:xfrm>
          <a:prstGeom prst="rect">
            <a:avLst/>
          </a:prstGeom>
        </p:spPr>
      </p:pic>
      <p:cxnSp>
        <p:nvCxnSpPr>
          <p:cNvPr id="18" name="直接箭头连接符 17">
            <a:extLst>
              <a:ext uri="{FF2B5EF4-FFF2-40B4-BE49-F238E27FC236}">
                <a16:creationId xmlns:a16="http://schemas.microsoft.com/office/drawing/2014/main" id="{2BB1E1AB-C278-2E96-5CC0-48375D7497B9}"/>
              </a:ext>
            </a:extLst>
          </p:cNvPr>
          <p:cNvCxnSpPr>
            <a:cxnSpLocks/>
          </p:cNvCxnSpPr>
          <p:nvPr/>
        </p:nvCxnSpPr>
        <p:spPr>
          <a:xfrm>
            <a:off x="8279837" y="3852632"/>
            <a:ext cx="1875999" cy="5245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0287AFAC-6ECE-2067-96B1-5FAFEA277D47}"/>
              </a:ext>
            </a:extLst>
          </p:cNvPr>
          <p:cNvSpPr txBox="1"/>
          <p:nvPr/>
        </p:nvSpPr>
        <p:spPr>
          <a:xfrm>
            <a:off x="6096000" y="3684602"/>
            <a:ext cx="2183837"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长按删除符号，出现红色“长按清除”，继续长安清空历史记录。</a:t>
            </a:r>
            <a:endParaRPr lang="en-US" altLang="zh-CN" sz="1200" dirty="0">
              <a:latin typeface="宋体" panose="02010600030101010101" pitchFamily="2" charset="-122"/>
              <a:ea typeface="宋体" panose="02010600030101010101" pitchFamily="2" charset="-122"/>
            </a:endParaRPr>
          </a:p>
        </p:txBody>
      </p:sp>
      <p:sp>
        <p:nvSpPr>
          <p:cNvPr id="21" name="文本框 20">
            <a:extLst>
              <a:ext uri="{FF2B5EF4-FFF2-40B4-BE49-F238E27FC236}">
                <a16:creationId xmlns:a16="http://schemas.microsoft.com/office/drawing/2014/main" id="{FE7C1617-7C3A-115A-CAE1-76405B793B41}"/>
              </a:ext>
            </a:extLst>
          </p:cNvPr>
          <p:cNvSpPr txBox="1"/>
          <p:nvPr/>
        </p:nvSpPr>
        <p:spPr>
          <a:xfrm>
            <a:off x="2126105" y="3575633"/>
            <a:ext cx="2183837"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长按删除符号，出现红色“长按清除”，点选文件删除单个历史记录</a:t>
            </a:r>
            <a:endParaRPr lang="en-US" altLang="zh-CN" sz="1200" dirty="0">
              <a:latin typeface="宋体" panose="02010600030101010101" pitchFamily="2" charset="-122"/>
              <a:ea typeface="宋体" panose="02010600030101010101" pitchFamily="2" charset="-122"/>
            </a:endParaRPr>
          </a:p>
        </p:txBody>
      </p:sp>
      <p:cxnSp>
        <p:nvCxnSpPr>
          <p:cNvPr id="22" name="直接箭头连接符 21">
            <a:extLst>
              <a:ext uri="{FF2B5EF4-FFF2-40B4-BE49-F238E27FC236}">
                <a16:creationId xmlns:a16="http://schemas.microsoft.com/office/drawing/2014/main" id="{0F3D00D7-7690-0CFC-1A36-69DF53A85F99}"/>
              </a:ext>
            </a:extLst>
          </p:cNvPr>
          <p:cNvCxnSpPr>
            <a:cxnSpLocks/>
          </p:cNvCxnSpPr>
          <p:nvPr/>
        </p:nvCxnSpPr>
        <p:spPr>
          <a:xfrm>
            <a:off x="4309942" y="3986943"/>
            <a:ext cx="1281389" cy="7580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7929A41A-CB84-CED5-03EF-895C3F55985D}"/>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49</a:t>
            </a:fld>
            <a:endParaRPr lang="zh-CN" altLang="en-US" dirty="0"/>
          </a:p>
        </p:txBody>
      </p:sp>
    </p:spTree>
    <p:extLst>
      <p:ext uri="{BB962C8B-B14F-4D97-AF65-F5344CB8AC3E}">
        <p14:creationId xmlns:p14="http://schemas.microsoft.com/office/powerpoint/2010/main" val="2071502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4D8FF-2917-C456-95A5-2B312C1A49AF}"/>
            </a:ext>
          </a:extLst>
        </p:cNvPr>
        <p:cNvGrpSpPr/>
        <p:nvPr/>
      </p:nvGrpSpPr>
      <p:grpSpPr>
        <a:xfrm>
          <a:off x="0" y="0"/>
          <a:ext cx="0" cy="0"/>
          <a:chOff x="0" y="0"/>
          <a:chExt cx="0" cy="0"/>
        </a:xfrm>
      </p:grpSpPr>
      <p:pic>
        <p:nvPicPr>
          <p:cNvPr id="5" name="图片 4">
            <a:extLst>
              <a:ext uri="{FF2B5EF4-FFF2-40B4-BE49-F238E27FC236}">
                <a16:creationId xmlns:a16="http://schemas.microsoft.com/office/drawing/2014/main" id="{91B8DC45-4904-535E-ECC5-79F66EDCACE8}"/>
              </a:ext>
            </a:extLst>
          </p:cNvPr>
          <p:cNvPicPr>
            <a:picLocks noChangeAspect="1"/>
          </p:cNvPicPr>
          <p:nvPr/>
        </p:nvPicPr>
        <p:blipFill>
          <a:blip r:embed="rId2"/>
          <a:stretch>
            <a:fillRect/>
          </a:stretch>
        </p:blipFill>
        <p:spPr>
          <a:xfrm>
            <a:off x="660167" y="1290746"/>
            <a:ext cx="6909265" cy="3574658"/>
          </a:xfrm>
          <a:prstGeom prst="rect">
            <a:avLst/>
          </a:prstGeom>
        </p:spPr>
      </p:pic>
      <p:sp>
        <p:nvSpPr>
          <p:cNvPr id="19" name="标题 18">
            <a:extLst>
              <a:ext uri="{FF2B5EF4-FFF2-40B4-BE49-F238E27FC236}">
                <a16:creationId xmlns:a16="http://schemas.microsoft.com/office/drawing/2014/main" id="{5A9620F5-1795-A67B-3F0B-83C0DDDC09A8}"/>
              </a:ext>
            </a:extLst>
          </p:cNvPr>
          <p:cNvSpPr>
            <a:spLocks noGrp="1"/>
          </p:cNvSpPr>
          <p:nvPr>
            <p:ph type="title"/>
          </p:nvPr>
        </p:nvSpPr>
        <p:spPr/>
        <p:txBody>
          <a:bodyPr/>
          <a:lstStyle/>
          <a:p>
            <a:r>
              <a:rPr lang="en-US" altLang="zh-CN" dirty="0"/>
              <a:t>2.4.1</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 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3</a:t>
            </a:r>
            <a:endParaRPr lang="zh-CN" altLang="en-US" dirty="0"/>
          </a:p>
        </p:txBody>
      </p:sp>
      <p:sp>
        <p:nvSpPr>
          <p:cNvPr id="8" name="文本框 7">
            <a:extLst>
              <a:ext uri="{FF2B5EF4-FFF2-40B4-BE49-F238E27FC236}">
                <a16:creationId xmlns:a16="http://schemas.microsoft.com/office/drawing/2014/main" id="{9F70A799-7858-1D93-05EB-9BE70A6D4078}"/>
              </a:ext>
            </a:extLst>
          </p:cNvPr>
          <p:cNvSpPr txBox="1"/>
          <p:nvPr/>
        </p:nvSpPr>
        <p:spPr>
          <a:xfrm>
            <a:off x="7794172" y="939112"/>
            <a:ext cx="3044762" cy="738664"/>
          </a:xfrm>
          <a:prstGeom prst="rect">
            <a:avLst/>
          </a:prstGeom>
          <a:no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1a.</a:t>
            </a:r>
            <a:r>
              <a:rPr lang="zh-CN" altLang="en-US" sz="1400" dirty="0">
                <a:latin typeface="宋体" panose="02010600030101010101" pitchFamily="2" charset="-122"/>
                <a:ea typeface="宋体" panose="02010600030101010101" pitchFamily="2" charset="-122"/>
              </a:rPr>
              <a:t>电脑</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手机和机顶盒</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电视在同一网段的局域网。浏览器填入</a:t>
            </a:r>
            <a:r>
              <a:rPr lang="en-US" altLang="zh-CN" sz="1400" dirty="0">
                <a:latin typeface="宋体" panose="02010600030101010101" pitchFamily="2" charset="-122"/>
                <a:ea typeface="宋体" panose="02010600030101010101" pitchFamily="2" charset="-122"/>
              </a:rPr>
              <a:t>IP</a:t>
            </a:r>
            <a:r>
              <a:rPr lang="zh-CN" altLang="en-US" sz="1400" dirty="0">
                <a:latin typeface="宋体" panose="02010600030101010101" pitchFamily="2" charset="-122"/>
                <a:ea typeface="宋体" panose="02010600030101010101" pitchFamily="2" charset="-122"/>
              </a:rPr>
              <a:t>地址和端口回车。手机平板可以扫二维码。</a:t>
            </a:r>
          </a:p>
        </p:txBody>
      </p:sp>
      <p:cxnSp>
        <p:nvCxnSpPr>
          <p:cNvPr id="9" name="直接箭头连接符 8">
            <a:extLst>
              <a:ext uri="{FF2B5EF4-FFF2-40B4-BE49-F238E27FC236}">
                <a16:creationId xmlns:a16="http://schemas.microsoft.com/office/drawing/2014/main" id="{5E96A824-7B3A-A012-7A7B-4BEB710FF521}"/>
              </a:ext>
            </a:extLst>
          </p:cNvPr>
          <p:cNvCxnSpPr>
            <a:cxnSpLocks/>
            <a:stCxn id="8" idx="1"/>
          </p:cNvCxnSpPr>
          <p:nvPr/>
        </p:nvCxnSpPr>
        <p:spPr>
          <a:xfrm flipH="1">
            <a:off x="4114800" y="1308444"/>
            <a:ext cx="3679372" cy="394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04E8BFF9-7334-930A-9644-B2DB540E2713}"/>
              </a:ext>
            </a:extLst>
          </p:cNvPr>
          <p:cNvSpPr txBox="1"/>
          <p:nvPr/>
        </p:nvSpPr>
        <p:spPr>
          <a:xfrm>
            <a:off x="7794172" y="2787698"/>
            <a:ext cx="3028656" cy="1169551"/>
          </a:xfrm>
          <a:prstGeom prst="rect">
            <a:avLst/>
          </a:prstGeom>
          <a:no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1b.</a:t>
            </a:r>
            <a:r>
              <a:rPr lang="zh-CN" altLang="en-US" sz="1400" dirty="0">
                <a:latin typeface="宋体" panose="02010600030101010101" pitchFamily="2" charset="-122"/>
                <a:ea typeface="宋体" panose="02010600030101010101" pitchFamily="2" charset="-122"/>
              </a:rPr>
              <a:t>最下面功能菜单选择“设定”部分软件在中间。</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搜索：在首页搜索节目里面搜索可以推送搜索内容。</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推送</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推送可以播放的地址给软件。</a:t>
            </a:r>
            <a:endParaRPr lang="en-US" altLang="zh-CN" sz="1400" dirty="0">
              <a:latin typeface="宋体" panose="02010600030101010101" pitchFamily="2" charset="-122"/>
              <a:ea typeface="宋体" panose="02010600030101010101" pitchFamily="2" charset="-122"/>
            </a:endParaRPr>
          </a:p>
        </p:txBody>
      </p:sp>
      <p:cxnSp>
        <p:nvCxnSpPr>
          <p:cNvPr id="11" name="直接箭头连接符 10">
            <a:extLst>
              <a:ext uri="{FF2B5EF4-FFF2-40B4-BE49-F238E27FC236}">
                <a16:creationId xmlns:a16="http://schemas.microsoft.com/office/drawing/2014/main" id="{B71EBDAC-4A75-D075-7C04-54F2DD07E734}"/>
              </a:ext>
            </a:extLst>
          </p:cNvPr>
          <p:cNvCxnSpPr>
            <a:cxnSpLocks/>
            <a:stCxn id="10" idx="1"/>
          </p:cNvCxnSpPr>
          <p:nvPr/>
        </p:nvCxnSpPr>
        <p:spPr>
          <a:xfrm flipH="1">
            <a:off x="5324940" y="3372474"/>
            <a:ext cx="2469232" cy="11343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B84A4052-C070-F40D-8C6A-46674986DC62}"/>
              </a:ext>
            </a:extLst>
          </p:cNvPr>
          <p:cNvSpPr txBox="1"/>
          <p:nvPr/>
        </p:nvSpPr>
        <p:spPr>
          <a:xfrm>
            <a:off x="7794172" y="1721680"/>
            <a:ext cx="3044762" cy="954107"/>
          </a:xfrm>
          <a:prstGeom prst="rect">
            <a:avLst/>
          </a:prstGeom>
          <a:no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1c.</a:t>
            </a:r>
            <a:r>
              <a:rPr lang="zh-CN" altLang="en-US" sz="1400" dirty="0">
                <a:latin typeface="宋体" panose="02010600030101010101" pitchFamily="2" charset="-122"/>
                <a:ea typeface="宋体" panose="02010600030101010101" pitchFamily="2" charset="-122"/>
              </a:rPr>
              <a:t>根据需要填写，一般只填写数据</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源</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接口地址</a:t>
            </a:r>
            <a:r>
              <a:rPr lang="en-US" altLang="zh-CN" sz="1400" dirty="0">
                <a:latin typeface="宋体" panose="02010600030101010101" pitchFamily="2" charset="-122"/>
                <a:ea typeface="宋体" panose="02010600030101010101" pitchFamily="2" charset="-122"/>
              </a:rPr>
              <a:t>.</a:t>
            </a:r>
            <a:r>
              <a:rPr lang="zh-CN" altLang="en-US" sz="1400" dirty="0">
                <a:latin typeface="宋体" panose="02010600030101010101" pitchFamily="2" charset="-122"/>
                <a:ea typeface="宋体" panose="02010600030101010101" pitchFamily="2" charset="-122"/>
              </a:rPr>
              <a:t>填写完成点击确定。数据就推送到对应的位置。继续在软件上操作即可。</a:t>
            </a:r>
          </a:p>
        </p:txBody>
      </p:sp>
      <p:cxnSp>
        <p:nvCxnSpPr>
          <p:cNvPr id="13" name="直接箭头连接符 12">
            <a:extLst>
              <a:ext uri="{FF2B5EF4-FFF2-40B4-BE49-F238E27FC236}">
                <a16:creationId xmlns:a16="http://schemas.microsoft.com/office/drawing/2014/main" id="{BCAE5502-9488-7F33-D016-33793DD2B73E}"/>
              </a:ext>
            </a:extLst>
          </p:cNvPr>
          <p:cNvCxnSpPr>
            <a:cxnSpLocks/>
            <a:stCxn id="12" idx="1"/>
          </p:cNvCxnSpPr>
          <p:nvPr/>
        </p:nvCxnSpPr>
        <p:spPr>
          <a:xfrm flipH="1">
            <a:off x="5631543" y="2198734"/>
            <a:ext cx="2162629" cy="3228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9AD9BBA5-DB44-72B8-2D07-0B6B91014F0B}"/>
              </a:ext>
            </a:extLst>
          </p:cNvPr>
          <p:cNvSpPr txBox="1"/>
          <p:nvPr/>
        </p:nvSpPr>
        <p:spPr>
          <a:xfrm>
            <a:off x="7803876" y="4039015"/>
            <a:ext cx="3018952" cy="954107"/>
          </a:xfrm>
          <a:prstGeom prst="rect">
            <a:avLst/>
          </a:prstGeom>
          <a:solidFill>
            <a:srgbClr val="00B050"/>
          </a:solidFill>
          <a:ln w="28575">
            <a:solidFill>
              <a:srgbClr val="FF0000"/>
            </a:solidFill>
          </a:ln>
        </p:spPr>
        <p:txBody>
          <a:bodyPr wrap="square" rtlCol="0">
            <a:spAutoFit/>
          </a:bodyPr>
          <a:lstStyle/>
          <a:p>
            <a:r>
              <a:rPr lang="zh-CN" altLang="en-US" sz="1400" dirty="0">
                <a:latin typeface="宋体" panose="02010600030101010101" pitchFamily="2" charset="-122"/>
                <a:ea typeface="宋体" panose="02010600030101010101" pitchFamily="2" charset="-122"/>
              </a:rPr>
              <a:t>本地：在配置界面获取存储权限后，除了软件本身可以调用其它文件。也可以在网页管理界面新建文件夹和上传文件，不支持上传文件夹。</a:t>
            </a:r>
          </a:p>
        </p:txBody>
      </p:sp>
      <p:sp>
        <p:nvSpPr>
          <p:cNvPr id="25" name="文本框 24">
            <a:extLst>
              <a:ext uri="{FF2B5EF4-FFF2-40B4-BE49-F238E27FC236}">
                <a16:creationId xmlns:a16="http://schemas.microsoft.com/office/drawing/2014/main" id="{BFD8E350-5C56-C5F1-6687-5843B95840A4}"/>
              </a:ext>
            </a:extLst>
          </p:cNvPr>
          <p:cNvSpPr txBox="1"/>
          <p:nvPr/>
        </p:nvSpPr>
        <p:spPr>
          <a:xfrm>
            <a:off x="904512" y="3059668"/>
            <a:ext cx="3210287" cy="307777"/>
          </a:xfrm>
          <a:prstGeom prst="rect">
            <a:avLst/>
          </a:prstGeom>
          <a:noFill/>
          <a:ln>
            <a:solidFill>
              <a:schemeClr val="tx1"/>
            </a:solidFill>
          </a:ln>
        </p:spPr>
        <p:txBody>
          <a:bodyPr wrap="square" rtlCol="0">
            <a:spAutoFit/>
          </a:bodyPr>
          <a:lstStyle/>
          <a:p>
            <a:r>
              <a:rPr lang="zh-CN" altLang="en-US" sz="1400" dirty="0">
                <a:solidFill>
                  <a:srgbClr val="FF0000"/>
                </a:solidFill>
                <a:latin typeface="宋体" panose="02010600030101010101" pitchFamily="2" charset="-122"/>
                <a:ea typeface="宋体" panose="02010600030101010101" pitchFamily="2" charset="-122"/>
              </a:rPr>
              <a:t>接口地址：填入在线接口的地址</a:t>
            </a:r>
          </a:p>
        </p:txBody>
      </p:sp>
      <p:sp>
        <p:nvSpPr>
          <p:cNvPr id="26" name="文本框 25">
            <a:extLst>
              <a:ext uri="{FF2B5EF4-FFF2-40B4-BE49-F238E27FC236}">
                <a16:creationId xmlns:a16="http://schemas.microsoft.com/office/drawing/2014/main" id="{514CE6E4-3497-7BCD-6F7D-58F4CCC7F0BD}"/>
              </a:ext>
            </a:extLst>
          </p:cNvPr>
          <p:cNvSpPr txBox="1"/>
          <p:nvPr/>
        </p:nvSpPr>
        <p:spPr>
          <a:xfrm>
            <a:off x="593023" y="677503"/>
            <a:ext cx="2385536" cy="307777"/>
          </a:xfrm>
          <a:prstGeom prst="rect">
            <a:avLst/>
          </a:prstGeom>
          <a:noFill/>
          <a:ln>
            <a:solidFill>
              <a:srgbClr val="00B0F0"/>
            </a:solidFill>
          </a:ln>
        </p:spPr>
        <p:txBody>
          <a:bodyPr wrap="square" rtlCol="0">
            <a:spAutoFit/>
          </a:bodyPr>
          <a:lstStyle/>
          <a:p>
            <a:r>
              <a:rPr lang="zh-CN" altLang="en-US" sz="1400" dirty="0">
                <a:highlight>
                  <a:srgbClr val="FFFF00"/>
                </a:highlight>
                <a:latin typeface="宋体" panose="02010600030101010101" pitchFamily="2" charset="-122"/>
                <a:ea typeface="宋体" panose="02010600030101010101" pitchFamily="2" charset="-122"/>
              </a:rPr>
              <a:t>基本操作和</a:t>
            </a:r>
            <a:r>
              <a:rPr lang="en-US" altLang="zh-CN" sz="1400" dirty="0">
                <a:highlight>
                  <a:srgbClr val="FFFF00"/>
                </a:highlight>
                <a:latin typeface="宋体" panose="02010600030101010101" pitchFamily="2" charset="-122"/>
                <a:ea typeface="宋体" panose="02010600030101010101" pitchFamily="2" charset="-122"/>
              </a:rPr>
              <a:t>FongMi</a:t>
            </a:r>
            <a:r>
              <a:rPr lang="zh-CN" altLang="en-US" sz="1400" dirty="0">
                <a:highlight>
                  <a:srgbClr val="FFFF00"/>
                </a:highlight>
                <a:latin typeface="宋体" panose="02010600030101010101" pitchFamily="2" charset="-122"/>
                <a:ea typeface="宋体" panose="02010600030101010101" pitchFamily="2" charset="-122"/>
              </a:rPr>
              <a:t>一致</a:t>
            </a:r>
          </a:p>
        </p:txBody>
      </p:sp>
      <p:sp>
        <p:nvSpPr>
          <p:cNvPr id="6" name="文本框 5">
            <a:extLst>
              <a:ext uri="{FF2B5EF4-FFF2-40B4-BE49-F238E27FC236}">
                <a16:creationId xmlns:a16="http://schemas.microsoft.com/office/drawing/2014/main" id="{0FE797EB-54B7-17AF-88A2-0DC8EEF4574C}"/>
              </a:ext>
            </a:extLst>
          </p:cNvPr>
          <p:cNvSpPr txBox="1"/>
          <p:nvPr/>
        </p:nvSpPr>
        <p:spPr>
          <a:xfrm>
            <a:off x="1758414" y="2388611"/>
            <a:ext cx="3210287" cy="523220"/>
          </a:xfrm>
          <a:prstGeom prst="rect">
            <a:avLst/>
          </a:prstGeom>
          <a:noFill/>
          <a:ln>
            <a:solidFill>
              <a:schemeClr val="tx1"/>
            </a:solidFill>
          </a:ln>
        </p:spPr>
        <p:txBody>
          <a:bodyPr wrap="square" rtlCol="0">
            <a:spAutoFit/>
          </a:bodyPr>
          <a:lstStyle/>
          <a:p>
            <a:r>
              <a:rPr lang="zh-CN" altLang="en-US" sz="1400" dirty="0">
                <a:solidFill>
                  <a:srgbClr val="FF0000"/>
                </a:solidFill>
                <a:latin typeface="宋体" panose="02010600030101010101" pitchFamily="2" charset="-122"/>
                <a:ea typeface="宋体" panose="02010600030101010101" pitchFamily="2" charset="-122"/>
              </a:rPr>
              <a:t>接口名称可以填写名称，默认是线路直接做名称</a:t>
            </a:r>
            <a:endParaRPr lang="en-US" altLang="zh-CN" sz="1400" dirty="0">
              <a:solidFill>
                <a:srgbClr val="FF0000"/>
              </a:solidFill>
              <a:latin typeface="宋体" panose="02010600030101010101" pitchFamily="2" charset="-122"/>
              <a:ea typeface="宋体" panose="02010600030101010101" pitchFamily="2" charset="-122"/>
            </a:endParaRPr>
          </a:p>
        </p:txBody>
      </p:sp>
      <p:sp>
        <p:nvSpPr>
          <p:cNvPr id="15" name="文本框 14">
            <a:extLst>
              <a:ext uri="{FF2B5EF4-FFF2-40B4-BE49-F238E27FC236}">
                <a16:creationId xmlns:a16="http://schemas.microsoft.com/office/drawing/2014/main" id="{50C41A1A-723E-119E-96C8-0E0424B3FB08}"/>
              </a:ext>
            </a:extLst>
          </p:cNvPr>
          <p:cNvSpPr txBox="1"/>
          <p:nvPr/>
        </p:nvSpPr>
        <p:spPr>
          <a:xfrm>
            <a:off x="8457630" y="341795"/>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 </a:t>
            </a:r>
            <a:r>
              <a:rPr lang="en-US" altLang="zh-CN" sz="1200" dirty="0">
                <a:latin typeface="宋体" panose="02010600030101010101" pitchFamily="2" charset="-122"/>
                <a:ea typeface="宋体" panose="02010600030101010101" pitchFamily="2" charset="-122"/>
              </a:rPr>
              <a:t>FongMi 2.3.0</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4B1771C8-B5F8-A93A-68B8-635C73F188EC}"/>
              </a:ext>
            </a:extLst>
          </p:cNvPr>
          <p:cNvSpPr txBox="1"/>
          <p:nvPr/>
        </p:nvSpPr>
        <p:spPr>
          <a:xfrm>
            <a:off x="842488" y="5313440"/>
            <a:ext cx="2136070" cy="523220"/>
          </a:xfrm>
          <a:prstGeom prst="rect">
            <a:avLst/>
          </a:prstGeom>
          <a:solidFill>
            <a:srgbClr val="FFC000"/>
          </a:solidFill>
          <a:ln>
            <a:solidFill>
              <a:schemeClr val="tx1"/>
            </a:solidFill>
          </a:ln>
        </p:spPr>
        <p:txBody>
          <a:bodyPr wrap="square" rtlCol="0">
            <a:spAutoFit/>
          </a:bodyPr>
          <a:lstStyle/>
          <a:p>
            <a:r>
              <a:rPr lang="zh-CN" altLang="en-US" sz="1400" dirty="0">
                <a:solidFill>
                  <a:srgbClr val="FF0000"/>
                </a:solidFill>
                <a:latin typeface="宋体" panose="02010600030101010101" pitchFamily="2" charset="-122"/>
                <a:ea typeface="宋体" panose="02010600030101010101" pitchFamily="2" charset="-122"/>
              </a:rPr>
              <a:t>在主界面的搜索中，使用此处进行远程推送</a:t>
            </a:r>
          </a:p>
        </p:txBody>
      </p:sp>
      <p:sp>
        <p:nvSpPr>
          <p:cNvPr id="17" name="文本框 16">
            <a:extLst>
              <a:ext uri="{FF2B5EF4-FFF2-40B4-BE49-F238E27FC236}">
                <a16:creationId xmlns:a16="http://schemas.microsoft.com/office/drawing/2014/main" id="{AE75914C-1725-483C-84F9-687D9EDD95D7}"/>
              </a:ext>
            </a:extLst>
          </p:cNvPr>
          <p:cNvSpPr txBox="1"/>
          <p:nvPr/>
        </p:nvSpPr>
        <p:spPr>
          <a:xfrm>
            <a:off x="3179069" y="5320079"/>
            <a:ext cx="4152173" cy="830997"/>
          </a:xfrm>
          <a:prstGeom prst="rect">
            <a:avLst/>
          </a:prstGeom>
          <a:solidFill>
            <a:schemeClr val="bg2"/>
          </a:solidFill>
          <a:ln>
            <a:solidFill>
              <a:schemeClr val="tx1"/>
            </a:solidFill>
          </a:ln>
        </p:spPr>
        <p:txBody>
          <a:bodyPr wrap="square" rtlCol="0">
            <a:spAutoFit/>
          </a:bodyPr>
          <a:lstStyle/>
          <a:p>
            <a:r>
              <a:rPr lang="en-US" altLang="zh-CN" sz="1200" dirty="0">
                <a:solidFill>
                  <a:srgbClr val="FF0000"/>
                </a:solidFill>
                <a:latin typeface="宋体" panose="02010600030101010101" pitchFamily="2" charset="-122"/>
                <a:ea typeface="宋体" panose="02010600030101010101" pitchFamily="2" charset="-122"/>
              </a:rPr>
              <a:t>1d</a:t>
            </a:r>
            <a:r>
              <a:rPr lang="zh-CN" altLang="en-US" sz="1200" dirty="0">
                <a:solidFill>
                  <a:srgbClr val="FF0000"/>
                </a:solidFill>
                <a:latin typeface="宋体" panose="02010600030101010101" pitchFamily="2" charset="-122"/>
                <a:ea typeface="宋体" panose="02010600030101010101" pitchFamily="2" charset="-122"/>
              </a:rPr>
              <a:t>在主界面的“推送”中，填入</a:t>
            </a:r>
            <a:r>
              <a:rPr lang="en-US" altLang="zh-CN" sz="1200" dirty="0">
                <a:solidFill>
                  <a:srgbClr val="FF0000"/>
                </a:solidFill>
                <a:latin typeface="宋体" panose="02010600030101010101" pitchFamily="2" charset="-122"/>
                <a:ea typeface="宋体" panose="02010600030101010101" pitchFamily="2" charset="-122"/>
              </a:rPr>
              <a:t>.m3u8/.MP4</a:t>
            </a:r>
            <a:r>
              <a:rPr lang="zh-CN" altLang="en-US" sz="1200" dirty="0">
                <a:solidFill>
                  <a:srgbClr val="FF0000"/>
                </a:solidFill>
                <a:latin typeface="宋体" panose="02010600030101010101" pitchFamily="2" charset="-122"/>
                <a:ea typeface="宋体" panose="02010600030101010101" pitchFamily="2" charset="-122"/>
              </a:rPr>
              <a:t>以及单个的直播链接。可以把软件当普通播放器用。有直连</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嗅探（使用爬虫）</a:t>
            </a:r>
            <a:r>
              <a:rPr lang="en-US" altLang="zh-CN" sz="1200" dirty="0">
                <a:solidFill>
                  <a:srgbClr val="FF0000"/>
                </a:solidFill>
                <a:latin typeface="宋体" panose="02010600030101010101" pitchFamily="2" charset="-122"/>
                <a:ea typeface="宋体" panose="02010600030101010101" pitchFamily="2" charset="-122"/>
              </a:rPr>
              <a:t>/</a:t>
            </a:r>
            <a:r>
              <a:rPr lang="zh-CN" altLang="en-US" sz="1200" dirty="0">
                <a:solidFill>
                  <a:srgbClr val="FF0000"/>
                </a:solidFill>
                <a:latin typeface="宋体" panose="02010600030101010101" pitchFamily="2" charset="-122"/>
                <a:ea typeface="宋体" panose="02010600030101010101" pitchFamily="2" charset="-122"/>
              </a:rPr>
              <a:t>解析（破解</a:t>
            </a:r>
            <a:r>
              <a:rPr lang="en-US" altLang="zh-CN" sz="1200" dirty="0">
                <a:solidFill>
                  <a:srgbClr val="FF0000"/>
                </a:solidFill>
                <a:latin typeface="宋体" panose="02010600030101010101" pitchFamily="2" charset="-122"/>
                <a:ea typeface="宋体" panose="02010600030101010101" pitchFamily="2" charset="-122"/>
              </a:rPr>
              <a:t>VIP</a:t>
            </a:r>
            <a:r>
              <a:rPr lang="zh-CN" altLang="en-US" sz="1200" dirty="0">
                <a:solidFill>
                  <a:srgbClr val="FF0000"/>
                </a:solidFill>
                <a:latin typeface="宋体" panose="02010600030101010101" pitchFamily="2" charset="-122"/>
                <a:ea typeface="宋体" panose="02010600030101010101" pitchFamily="2" charset="-122"/>
              </a:rPr>
              <a:t>）三种方式。如果有本地文件，选择属性，点击用</a:t>
            </a:r>
            <a:r>
              <a:rPr lang="en-US" altLang="zh-CN" sz="1200" dirty="0">
                <a:solidFill>
                  <a:srgbClr val="FF0000"/>
                </a:solidFill>
                <a:latin typeface="宋体" panose="02010600030101010101" pitchFamily="2" charset="-122"/>
                <a:ea typeface="宋体" panose="02010600030101010101" pitchFamily="2" charset="-122"/>
              </a:rPr>
              <a:t>FongMi</a:t>
            </a:r>
            <a:r>
              <a:rPr lang="zh-CN" altLang="en-US" sz="1200" dirty="0">
                <a:solidFill>
                  <a:srgbClr val="FF0000"/>
                </a:solidFill>
                <a:latin typeface="宋体" panose="02010600030101010101" pitchFamily="2" charset="-122"/>
                <a:ea typeface="宋体" panose="02010600030101010101" pitchFamily="2" charset="-122"/>
              </a:rPr>
              <a:t>（影视）播放，可以当本地播放器使用。</a:t>
            </a:r>
          </a:p>
        </p:txBody>
      </p:sp>
      <p:cxnSp>
        <p:nvCxnSpPr>
          <p:cNvPr id="18" name="直接箭头连接符 17">
            <a:extLst>
              <a:ext uri="{FF2B5EF4-FFF2-40B4-BE49-F238E27FC236}">
                <a16:creationId xmlns:a16="http://schemas.microsoft.com/office/drawing/2014/main" id="{792E98EE-3FA5-079E-96E9-A5DFB3C67599}"/>
              </a:ext>
            </a:extLst>
          </p:cNvPr>
          <p:cNvCxnSpPr>
            <a:cxnSpLocks/>
          </p:cNvCxnSpPr>
          <p:nvPr/>
        </p:nvCxnSpPr>
        <p:spPr>
          <a:xfrm flipH="1" flipV="1">
            <a:off x="3402918" y="4753834"/>
            <a:ext cx="570184" cy="4970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CA96281A-7FE0-E182-1B6F-D4605F7985D3}"/>
              </a:ext>
            </a:extLst>
          </p:cNvPr>
          <p:cNvCxnSpPr>
            <a:cxnSpLocks/>
          </p:cNvCxnSpPr>
          <p:nvPr/>
        </p:nvCxnSpPr>
        <p:spPr>
          <a:xfrm flipH="1" flipV="1">
            <a:off x="1625431" y="4798509"/>
            <a:ext cx="570184" cy="4970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BB12BD2B-C069-CBCA-0B75-26F89893773F}"/>
              </a:ext>
            </a:extLst>
          </p:cNvPr>
          <p:cNvSpPr txBox="1"/>
          <p:nvPr/>
        </p:nvSpPr>
        <p:spPr>
          <a:xfrm>
            <a:off x="7506318" y="5258867"/>
            <a:ext cx="2916931" cy="307777"/>
          </a:xfrm>
          <a:prstGeom prst="rect">
            <a:avLst/>
          </a:prstGeom>
          <a:solidFill>
            <a:srgbClr val="FFC000"/>
          </a:solidFill>
          <a:ln>
            <a:solidFill>
              <a:schemeClr val="tx1"/>
            </a:solidFill>
          </a:ln>
        </p:spPr>
        <p:txBody>
          <a:bodyPr wrap="square" rtlCol="0">
            <a:spAutoFit/>
          </a:bodyPr>
          <a:lstStyle/>
          <a:p>
            <a:r>
              <a:rPr lang="zh-CN" altLang="en-US" sz="1400" dirty="0">
                <a:solidFill>
                  <a:srgbClr val="FF0000"/>
                </a:solidFill>
                <a:latin typeface="宋体" panose="02010600030101010101" pitchFamily="2" charset="-122"/>
                <a:ea typeface="宋体" panose="02010600030101010101" pitchFamily="2" charset="-122"/>
              </a:rPr>
              <a:t>管理和推送文件</a:t>
            </a:r>
          </a:p>
        </p:txBody>
      </p:sp>
      <p:cxnSp>
        <p:nvCxnSpPr>
          <p:cNvPr id="22" name="直接箭头连接符 21">
            <a:extLst>
              <a:ext uri="{FF2B5EF4-FFF2-40B4-BE49-F238E27FC236}">
                <a16:creationId xmlns:a16="http://schemas.microsoft.com/office/drawing/2014/main" id="{DB13D0C6-88FD-812B-BB01-903B983DB99A}"/>
              </a:ext>
            </a:extLst>
          </p:cNvPr>
          <p:cNvCxnSpPr>
            <a:cxnSpLocks/>
          </p:cNvCxnSpPr>
          <p:nvPr/>
        </p:nvCxnSpPr>
        <p:spPr>
          <a:xfrm flipH="1" flipV="1">
            <a:off x="6942760" y="4781833"/>
            <a:ext cx="570184" cy="4970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2B8C48FF-CC4D-4E26-285D-0DA3B5825EA5}"/>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5</a:t>
            </a:fld>
            <a:endParaRPr lang="zh-CN" altLang="en-US" dirty="0"/>
          </a:p>
        </p:txBody>
      </p:sp>
    </p:spTree>
    <p:extLst>
      <p:ext uri="{BB962C8B-B14F-4D97-AF65-F5344CB8AC3E}">
        <p14:creationId xmlns:p14="http://schemas.microsoft.com/office/powerpoint/2010/main" val="42462072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13335-08D4-0841-D8C8-C449EF6D0AB7}"/>
            </a:ext>
          </a:extLst>
        </p:cNvPr>
        <p:cNvGrpSpPr/>
        <p:nvPr/>
      </p:nvGrpSpPr>
      <p:grpSpPr>
        <a:xfrm>
          <a:off x="0" y="0"/>
          <a:ext cx="0" cy="0"/>
          <a:chOff x="0" y="0"/>
          <a:chExt cx="0" cy="0"/>
        </a:xfrm>
      </p:grpSpPr>
      <p:sp>
        <p:nvSpPr>
          <p:cNvPr id="14" name="标题 13">
            <a:extLst>
              <a:ext uri="{FF2B5EF4-FFF2-40B4-BE49-F238E27FC236}">
                <a16:creationId xmlns:a16="http://schemas.microsoft.com/office/drawing/2014/main" id="{C4700092-3854-337D-B4FC-E52E0F8B977B}"/>
              </a:ext>
            </a:extLst>
          </p:cNvPr>
          <p:cNvSpPr>
            <a:spLocks noGrp="1"/>
          </p:cNvSpPr>
          <p:nvPr>
            <p:ph type="title"/>
          </p:nvPr>
        </p:nvSpPr>
        <p:spPr/>
        <p:txBody>
          <a:bodyPr/>
          <a:lstStyle/>
          <a:p>
            <a:r>
              <a:rPr lang="en-US" altLang="zh-CN" dirty="0"/>
              <a:t>2.10.3</a:t>
            </a:r>
            <a:r>
              <a:rPr lang="en-US" altLang="zh-CN" sz="1800" kern="1200" dirty="0">
                <a:solidFill>
                  <a:schemeClr val="tx1"/>
                </a:solidFill>
                <a:effectLst/>
                <a:latin typeface="宋体" panose="02010600030101010101" pitchFamily="2" charset="-122"/>
                <a:ea typeface="宋体" panose="02010600030101010101" pitchFamily="2" charset="-122"/>
                <a:cs typeface="+mj-cs"/>
              </a:rPr>
              <a:t>catvodopen </a:t>
            </a:r>
            <a:r>
              <a:rPr lang="zh-CN" altLang="zh-CN" sz="1800" kern="1200" dirty="0">
                <a:solidFill>
                  <a:schemeClr val="tx1"/>
                </a:solidFill>
                <a:effectLst/>
                <a:latin typeface="宋体" panose="02010600030101010101" pitchFamily="2" charset="-122"/>
                <a:ea typeface="宋体" panose="02010600030101010101" pitchFamily="2" charset="-122"/>
                <a:cs typeface="+mj-cs"/>
              </a:rPr>
              <a:t>功能解释</a:t>
            </a:r>
            <a:r>
              <a:rPr lang="en-US" altLang="zh-CN" sz="1800" kern="1200" dirty="0">
                <a:solidFill>
                  <a:schemeClr val="tx1"/>
                </a:solidFill>
                <a:effectLst/>
                <a:latin typeface="宋体" panose="02010600030101010101" pitchFamily="2" charset="-122"/>
                <a:ea typeface="宋体" panose="02010600030101010101" pitchFamily="2" charset="-122"/>
                <a:cs typeface="+mj-cs"/>
              </a:rPr>
              <a:t>3</a:t>
            </a:r>
            <a:endParaRPr lang="zh-CN" altLang="en-US" dirty="0"/>
          </a:p>
        </p:txBody>
      </p:sp>
      <p:pic>
        <p:nvPicPr>
          <p:cNvPr id="10" name="图片 9">
            <a:extLst>
              <a:ext uri="{FF2B5EF4-FFF2-40B4-BE49-F238E27FC236}">
                <a16:creationId xmlns:a16="http://schemas.microsoft.com/office/drawing/2014/main" id="{1634DE5D-626E-642D-E792-1E2E69711002}"/>
              </a:ext>
            </a:extLst>
          </p:cNvPr>
          <p:cNvPicPr>
            <a:picLocks noChangeAspect="1"/>
          </p:cNvPicPr>
          <p:nvPr/>
        </p:nvPicPr>
        <p:blipFill>
          <a:blip r:embed="rId2"/>
          <a:stretch>
            <a:fillRect/>
          </a:stretch>
        </p:blipFill>
        <p:spPr>
          <a:xfrm>
            <a:off x="1498846" y="1095729"/>
            <a:ext cx="6623426" cy="1974557"/>
          </a:xfrm>
          <a:prstGeom prst="rect">
            <a:avLst/>
          </a:prstGeom>
        </p:spPr>
      </p:pic>
      <p:sp>
        <p:nvSpPr>
          <p:cNvPr id="4" name="文本框 3">
            <a:extLst>
              <a:ext uri="{FF2B5EF4-FFF2-40B4-BE49-F238E27FC236}">
                <a16:creationId xmlns:a16="http://schemas.microsoft.com/office/drawing/2014/main" id="{3A048A2A-115E-E598-D989-04350B3782BC}"/>
              </a:ext>
            </a:extLst>
          </p:cNvPr>
          <p:cNvSpPr txBox="1"/>
          <p:nvPr/>
        </p:nvSpPr>
        <p:spPr>
          <a:xfrm>
            <a:off x="3961674" y="233527"/>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1.1.5fix5 1.1.3</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_preview4</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6" name="文本框 5">
            <a:extLst>
              <a:ext uri="{FF2B5EF4-FFF2-40B4-BE49-F238E27FC236}">
                <a16:creationId xmlns:a16="http://schemas.microsoft.com/office/drawing/2014/main" id="{E509498F-4645-2706-59A1-ADF3123E8668}"/>
              </a:ext>
            </a:extLst>
          </p:cNvPr>
          <p:cNvSpPr txBox="1"/>
          <p:nvPr/>
        </p:nvSpPr>
        <p:spPr>
          <a:xfrm>
            <a:off x="6730584" y="372027"/>
            <a:ext cx="1228942" cy="338554"/>
          </a:xfrm>
          <a:prstGeom prst="rect">
            <a:avLst/>
          </a:prstGeom>
          <a:noFill/>
          <a:ln w="38100">
            <a:solidFill>
              <a:srgbClr val="00B0F0"/>
            </a:solidFill>
          </a:ln>
        </p:spPr>
        <p:txBody>
          <a:bodyPr wrap="square" rtlCol="0">
            <a:spAutoFit/>
          </a:bodyPr>
          <a:lstStyle/>
          <a:p>
            <a:r>
              <a:rPr lang="zh-CN" altLang="en-US" sz="1600" dirty="0">
                <a:solidFill>
                  <a:srgbClr val="FF0000"/>
                </a:solidFill>
                <a:latin typeface="宋体" panose="02010600030101010101" pitchFamily="2" charset="-122"/>
                <a:ea typeface="宋体" panose="02010600030101010101" pitchFamily="2" charset="-122"/>
              </a:rPr>
              <a:t>播放设置</a:t>
            </a:r>
          </a:p>
        </p:txBody>
      </p:sp>
      <p:pic>
        <p:nvPicPr>
          <p:cNvPr id="7" name="图片 6">
            <a:extLst>
              <a:ext uri="{FF2B5EF4-FFF2-40B4-BE49-F238E27FC236}">
                <a16:creationId xmlns:a16="http://schemas.microsoft.com/office/drawing/2014/main" id="{7B4C681D-54E0-B147-4381-C913FF34DC2A}"/>
              </a:ext>
            </a:extLst>
          </p:cNvPr>
          <p:cNvPicPr>
            <a:picLocks noChangeAspect="1"/>
          </p:cNvPicPr>
          <p:nvPr/>
        </p:nvPicPr>
        <p:blipFill>
          <a:blip r:embed="rId3"/>
          <a:stretch>
            <a:fillRect/>
          </a:stretch>
        </p:blipFill>
        <p:spPr>
          <a:xfrm>
            <a:off x="1653090" y="3337762"/>
            <a:ext cx="6469182" cy="2842130"/>
          </a:xfrm>
          <a:prstGeom prst="rect">
            <a:avLst/>
          </a:prstGeom>
        </p:spPr>
      </p:pic>
      <p:sp>
        <p:nvSpPr>
          <p:cNvPr id="8" name="文本框 7">
            <a:extLst>
              <a:ext uri="{FF2B5EF4-FFF2-40B4-BE49-F238E27FC236}">
                <a16:creationId xmlns:a16="http://schemas.microsoft.com/office/drawing/2014/main" id="{7F788086-913F-9096-331A-35479D16F471}"/>
              </a:ext>
            </a:extLst>
          </p:cNvPr>
          <p:cNvSpPr txBox="1"/>
          <p:nvPr/>
        </p:nvSpPr>
        <p:spPr>
          <a:xfrm>
            <a:off x="1067680" y="862380"/>
            <a:ext cx="143794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功能选择“设置”</a:t>
            </a:r>
            <a:endParaRPr lang="en-US" altLang="zh-CN" sz="1200" dirty="0">
              <a:latin typeface="宋体" panose="02010600030101010101" pitchFamily="2" charset="-122"/>
              <a:ea typeface="宋体" panose="02010600030101010101" pitchFamily="2" charset="-122"/>
            </a:endParaRPr>
          </a:p>
        </p:txBody>
      </p:sp>
      <p:cxnSp>
        <p:nvCxnSpPr>
          <p:cNvPr id="9" name="直接箭头连接符 8">
            <a:extLst>
              <a:ext uri="{FF2B5EF4-FFF2-40B4-BE49-F238E27FC236}">
                <a16:creationId xmlns:a16="http://schemas.microsoft.com/office/drawing/2014/main" id="{5961D779-F30B-EFDE-81E4-49684D7CB6E2}"/>
              </a:ext>
            </a:extLst>
          </p:cNvPr>
          <p:cNvCxnSpPr>
            <a:cxnSpLocks/>
          </p:cNvCxnSpPr>
          <p:nvPr/>
        </p:nvCxnSpPr>
        <p:spPr>
          <a:xfrm flipH="1">
            <a:off x="1653090" y="1159062"/>
            <a:ext cx="133562" cy="2477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3BA6A4B0-2FF0-EE98-0E12-1BBB51AF2BB7}"/>
              </a:ext>
            </a:extLst>
          </p:cNvPr>
          <p:cNvSpPr txBox="1"/>
          <p:nvPr/>
        </p:nvSpPr>
        <p:spPr>
          <a:xfrm>
            <a:off x="2694678" y="828320"/>
            <a:ext cx="2115881"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软件界面深色模式：关闭</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开启</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跟随系统</a:t>
            </a:r>
            <a:endParaRPr lang="en-US" altLang="zh-CN" sz="1200" dirty="0">
              <a:latin typeface="宋体" panose="02010600030101010101" pitchFamily="2" charset="-122"/>
              <a:ea typeface="宋体" panose="02010600030101010101" pitchFamily="2" charset="-122"/>
            </a:endParaRPr>
          </a:p>
        </p:txBody>
      </p:sp>
      <p:cxnSp>
        <p:nvCxnSpPr>
          <p:cNvPr id="15" name="直接箭头连接符 14">
            <a:extLst>
              <a:ext uri="{FF2B5EF4-FFF2-40B4-BE49-F238E27FC236}">
                <a16:creationId xmlns:a16="http://schemas.microsoft.com/office/drawing/2014/main" id="{849EF5E7-A518-BD10-C874-3F842B74C551}"/>
              </a:ext>
            </a:extLst>
          </p:cNvPr>
          <p:cNvCxnSpPr>
            <a:cxnSpLocks/>
          </p:cNvCxnSpPr>
          <p:nvPr/>
        </p:nvCxnSpPr>
        <p:spPr>
          <a:xfrm>
            <a:off x="3363558" y="1347302"/>
            <a:ext cx="513286" cy="7519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E9A4067F-454F-5117-793F-CC079FDF1AAA}"/>
              </a:ext>
            </a:extLst>
          </p:cNvPr>
          <p:cNvCxnSpPr>
            <a:cxnSpLocks/>
          </p:cNvCxnSpPr>
          <p:nvPr/>
        </p:nvCxnSpPr>
        <p:spPr>
          <a:xfrm>
            <a:off x="2908092" y="2366770"/>
            <a:ext cx="959523" cy="1707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96E0BCE2-4DFE-9DB4-880D-0DCA7C97DD4A}"/>
              </a:ext>
            </a:extLst>
          </p:cNvPr>
          <p:cNvSpPr txBox="1"/>
          <p:nvPr/>
        </p:nvSpPr>
        <p:spPr>
          <a:xfrm>
            <a:off x="1470147" y="2216164"/>
            <a:ext cx="143794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软件界面颜色设置</a:t>
            </a:r>
            <a:endParaRPr lang="en-US" altLang="zh-CN" sz="1200" dirty="0">
              <a:latin typeface="宋体" panose="02010600030101010101" pitchFamily="2" charset="-122"/>
              <a:ea typeface="宋体" panose="02010600030101010101" pitchFamily="2" charset="-122"/>
            </a:endParaRPr>
          </a:p>
        </p:txBody>
      </p:sp>
      <p:sp>
        <p:nvSpPr>
          <p:cNvPr id="19" name="文本框 18">
            <a:extLst>
              <a:ext uri="{FF2B5EF4-FFF2-40B4-BE49-F238E27FC236}">
                <a16:creationId xmlns:a16="http://schemas.microsoft.com/office/drawing/2014/main" id="{BFA257BE-AD5D-88C9-FEFA-2C80E6735E69}"/>
              </a:ext>
            </a:extLst>
          </p:cNvPr>
          <p:cNvSpPr txBox="1"/>
          <p:nvPr/>
        </p:nvSpPr>
        <p:spPr>
          <a:xfrm>
            <a:off x="1470147" y="2676957"/>
            <a:ext cx="143794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缓存自动清除开关</a:t>
            </a:r>
            <a:endParaRPr lang="en-US" altLang="zh-CN" sz="1200" dirty="0">
              <a:latin typeface="宋体" panose="02010600030101010101" pitchFamily="2" charset="-122"/>
              <a:ea typeface="宋体" panose="02010600030101010101" pitchFamily="2" charset="-122"/>
            </a:endParaRPr>
          </a:p>
        </p:txBody>
      </p:sp>
      <p:cxnSp>
        <p:nvCxnSpPr>
          <p:cNvPr id="20" name="直接箭头连接符 19">
            <a:extLst>
              <a:ext uri="{FF2B5EF4-FFF2-40B4-BE49-F238E27FC236}">
                <a16:creationId xmlns:a16="http://schemas.microsoft.com/office/drawing/2014/main" id="{B3BD3442-F380-0B51-8059-12E920F65FC6}"/>
              </a:ext>
            </a:extLst>
          </p:cNvPr>
          <p:cNvCxnSpPr>
            <a:cxnSpLocks/>
            <a:stCxn id="19" idx="3"/>
          </p:cNvCxnSpPr>
          <p:nvPr/>
        </p:nvCxnSpPr>
        <p:spPr>
          <a:xfrm>
            <a:off x="2908092" y="2815457"/>
            <a:ext cx="1014654" cy="407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21">
            <a:extLst>
              <a:ext uri="{FF2B5EF4-FFF2-40B4-BE49-F238E27FC236}">
                <a16:creationId xmlns:a16="http://schemas.microsoft.com/office/drawing/2014/main" id="{54CDA18A-0C7E-5CE2-D966-DAC88A20CDC0}"/>
              </a:ext>
            </a:extLst>
          </p:cNvPr>
          <p:cNvSpPr txBox="1"/>
          <p:nvPr/>
        </p:nvSpPr>
        <p:spPr>
          <a:xfrm>
            <a:off x="5241725" y="821148"/>
            <a:ext cx="1765053" cy="46166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配置（导入</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管理源）</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点击弹出管理窗口</a:t>
            </a:r>
            <a:endParaRPr lang="en-US" altLang="zh-CN" sz="1200" dirty="0">
              <a:latin typeface="宋体" panose="02010600030101010101" pitchFamily="2" charset="-122"/>
              <a:ea typeface="宋体" panose="02010600030101010101" pitchFamily="2" charset="-122"/>
            </a:endParaRPr>
          </a:p>
        </p:txBody>
      </p:sp>
      <p:cxnSp>
        <p:nvCxnSpPr>
          <p:cNvPr id="23" name="直接箭头连接符 22">
            <a:extLst>
              <a:ext uri="{FF2B5EF4-FFF2-40B4-BE49-F238E27FC236}">
                <a16:creationId xmlns:a16="http://schemas.microsoft.com/office/drawing/2014/main" id="{D1B9C02C-9E2C-9256-B372-92CA9B65A7F3}"/>
              </a:ext>
            </a:extLst>
          </p:cNvPr>
          <p:cNvCxnSpPr>
            <a:cxnSpLocks/>
          </p:cNvCxnSpPr>
          <p:nvPr/>
        </p:nvCxnSpPr>
        <p:spPr>
          <a:xfrm>
            <a:off x="6493492" y="1308531"/>
            <a:ext cx="237092" cy="4920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C8B5EC95-422E-123F-9E4D-6E1142C59D89}"/>
              </a:ext>
            </a:extLst>
          </p:cNvPr>
          <p:cNvCxnSpPr>
            <a:cxnSpLocks/>
          </p:cNvCxnSpPr>
          <p:nvPr/>
        </p:nvCxnSpPr>
        <p:spPr>
          <a:xfrm flipH="1">
            <a:off x="5816184" y="4592263"/>
            <a:ext cx="518482" cy="6093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B258DAE9-619B-EBCD-E225-E8E98F274564}"/>
              </a:ext>
            </a:extLst>
          </p:cNvPr>
          <p:cNvSpPr txBox="1"/>
          <p:nvPr/>
        </p:nvSpPr>
        <p:spPr>
          <a:xfrm>
            <a:off x="6334666" y="3761266"/>
            <a:ext cx="1765053" cy="830997"/>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管理窗口内继续点击出现历史</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可以选择或者删除接口历史</a:t>
            </a:r>
            <a:endParaRPr lang="en-US" altLang="zh-CN" sz="1200" dirty="0">
              <a:latin typeface="宋体" panose="02010600030101010101" pitchFamily="2" charset="-122"/>
              <a:ea typeface="宋体" panose="02010600030101010101" pitchFamily="2" charset="-122"/>
            </a:endParaRPr>
          </a:p>
        </p:txBody>
      </p:sp>
      <p:sp>
        <p:nvSpPr>
          <p:cNvPr id="29" name="文本框 28">
            <a:extLst>
              <a:ext uri="{FF2B5EF4-FFF2-40B4-BE49-F238E27FC236}">
                <a16:creationId xmlns:a16="http://schemas.microsoft.com/office/drawing/2014/main" id="{8D0DF134-20C3-D302-1773-5A2481566F82}"/>
              </a:ext>
            </a:extLst>
          </p:cNvPr>
          <p:cNvSpPr txBox="1"/>
          <p:nvPr/>
        </p:nvSpPr>
        <p:spPr>
          <a:xfrm>
            <a:off x="8197289" y="400650"/>
            <a:ext cx="2743200" cy="1015663"/>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在线接口仅支持</a:t>
            </a:r>
            <a:r>
              <a:rPr lang="en-US" altLang="zh-CN" sz="1200" dirty="0" err="1">
                <a:latin typeface="宋体" panose="02010600030101010101" pitchFamily="2" charset="-122"/>
                <a:ea typeface="宋体" panose="02010600030101010101" pitchFamily="2" charset="-122"/>
              </a:rPr>
              <a:t>gitee</a:t>
            </a:r>
            <a:r>
              <a:rPr lang="en-US" altLang="zh-CN" sz="1200" dirty="0">
                <a:latin typeface="宋体" panose="02010600030101010101" pitchFamily="2" charset="-122"/>
                <a:ea typeface="宋体" panose="02010600030101010101" pitchFamily="2" charset="-122"/>
              </a:rPr>
              <a:t> </a:t>
            </a:r>
            <a:r>
              <a:rPr lang="en-US" altLang="zh-CN" sz="1200" dirty="0" err="1">
                <a:latin typeface="宋体" panose="02010600030101010101" pitchFamily="2" charset="-122"/>
                <a:ea typeface="宋体" panose="02010600030101010101" pitchFamily="2" charset="-122"/>
              </a:rPr>
              <a:t>Github</a:t>
            </a:r>
            <a:r>
              <a:rPr lang="en-US" altLang="zh-CN" sz="1200" dirty="0">
                <a:latin typeface="宋体" panose="02010600030101010101" pitchFamily="2" charset="-122"/>
                <a:ea typeface="宋体" panose="02010600030101010101" pitchFamily="2" charset="-122"/>
              </a:rPr>
              <a:t> </a:t>
            </a:r>
            <a:r>
              <a:rPr lang="zh-CN" altLang="en-US" sz="1200" dirty="0">
                <a:latin typeface="宋体" panose="02010600030101010101" pitchFamily="2" charset="-122"/>
                <a:ea typeface="宋体" panose="02010600030101010101" pitchFamily="2" charset="-122"/>
              </a:rPr>
              <a:t>坚果云的私有仓。其中</a:t>
            </a:r>
            <a:r>
              <a:rPr lang="en-US" altLang="zh-CN" sz="1200" dirty="0" err="1">
                <a:latin typeface="宋体" panose="02010600030101010101" pitchFamily="2" charset="-122"/>
                <a:ea typeface="宋体" panose="02010600030101010101" pitchFamily="2" charset="-122"/>
              </a:rPr>
              <a:t>gitee</a:t>
            </a:r>
            <a:r>
              <a:rPr lang="zh-CN" altLang="en-US" sz="1200" dirty="0">
                <a:latin typeface="宋体" panose="02010600030101010101" pitchFamily="2" charset="-122"/>
                <a:ea typeface="宋体" panose="02010600030101010101" pitchFamily="2" charset="-122"/>
              </a:rPr>
              <a:t>审查很严格，上传的源很容易失效。</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教程</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hlinkClick r:id="rId4"/>
              </a:rPr>
              <a:t>https://omii.top/1296.html</a:t>
            </a:r>
            <a:r>
              <a:rPr lang="en-US" altLang="zh-CN" sz="1200" dirty="0">
                <a:latin typeface="宋体" panose="02010600030101010101" pitchFamily="2" charset="-122"/>
                <a:ea typeface="宋体" panose="02010600030101010101" pitchFamily="2" charset="-122"/>
              </a:rPr>
              <a:t> </a:t>
            </a:r>
          </a:p>
        </p:txBody>
      </p:sp>
      <p:sp>
        <p:nvSpPr>
          <p:cNvPr id="31" name="文本框 30">
            <a:extLst>
              <a:ext uri="{FF2B5EF4-FFF2-40B4-BE49-F238E27FC236}">
                <a16:creationId xmlns:a16="http://schemas.microsoft.com/office/drawing/2014/main" id="{3A5AE08E-4AEA-D08A-EC80-AD9187FB211D}"/>
              </a:ext>
            </a:extLst>
          </p:cNvPr>
          <p:cNvSpPr txBox="1"/>
          <p:nvPr/>
        </p:nvSpPr>
        <p:spPr>
          <a:xfrm>
            <a:off x="8200995" y="1554542"/>
            <a:ext cx="2743200" cy="4524315"/>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默认接口调用命令</a:t>
            </a:r>
            <a:endParaRPr lang="en-US" altLang="zh-CN" sz="1200" dirty="0">
              <a:latin typeface="宋体" panose="02010600030101010101" pitchFamily="2" charset="-122"/>
              <a:ea typeface="宋体" panose="02010600030101010101" pitchFamily="2" charset="-122"/>
            </a:endParaRPr>
          </a:p>
          <a:p>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assets://js/config_open.json</a:t>
            </a:r>
          </a:p>
          <a:p>
            <a:r>
              <a:rPr lang="zh-CN" altLang="en-US" sz="1200" dirty="0">
                <a:latin typeface="宋体" panose="02010600030101010101" pitchFamily="2" charset="-122"/>
                <a:ea typeface="宋体" panose="02010600030101010101" pitchFamily="2" charset="-122"/>
              </a:rPr>
              <a:t>默认的接口调用文件路径：</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Windows</a:t>
            </a:r>
          </a:p>
          <a:p>
            <a:r>
              <a:rPr lang="nb-NO" altLang="zh-CN" sz="1200" dirty="0">
                <a:latin typeface="宋体" panose="02010600030101010101" pitchFamily="2" charset="-122"/>
                <a:ea typeface="宋体" panose="02010600030101010101" pitchFamily="2" charset="-122"/>
              </a:rPr>
              <a:t>data\flutter_assets\asset\js\config_open.json</a:t>
            </a:r>
          </a:p>
          <a:p>
            <a:r>
              <a:rPr lang="en-US" altLang="zh-CN" sz="1200" dirty="0" err="1">
                <a:latin typeface="宋体" panose="02010600030101010101" pitchFamily="2" charset="-122"/>
                <a:ea typeface="宋体" panose="02010600030101010101" pitchFamily="2" charset="-122"/>
              </a:rPr>
              <a:t>Macos</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*.app/Contents/Frameworks/</a:t>
            </a:r>
            <a:r>
              <a:rPr lang="en-US" altLang="zh-CN" sz="1200" dirty="0" err="1">
                <a:latin typeface="宋体" panose="02010600030101010101" pitchFamily="2" charset="-122"/>
                <a:ea typeface="宋体" panose="02010600030101010101" pitchFamily="2" charset="-122"/>
              </a:rPr>
              <a:t>App.framework</a:t>
            </a:r>
            <a:r>
              <a:rPr lang="en-US" altLang="zh-CN" sz="1200" dirty="0">
                <a:latin typeface="宋体" panose="02010600030101010101" pitchFamily="2" charset="-122"/>
                <a:ea typeface="宋体" panose="02010600030101010101" pitchFamily="2" charset="-122"/>
              </a:rPr>
              <a:t>/Resources/</a:t>
            </a:r>
            <a:r>
              <a:rPr lang="en-US" altLang="zh-CN" sz="1200" dirty="0" err="1">
                <a:latin typeface="宋体" panose="02010600030101010101" pitchFamily="2" charset="-122"/>
                <a:ea typeface="宋体" panose="02010600030101010101" pitchFamily="2" charset="-122"/>
              </a:rPr>
              <a:t>flutter_assets</a:t>
            </a:r>
            <a:r>
              <a:rPr lang="en-US" altLang="zh-CN" sz="1200" dirty="0">
                <a:latin typeface="宋体" panose="02010600030101010101" pitchFamily="2" charset="-122"/>
                <a:ea typeface="宋体" panose="02010600030101010101" pitchFamily="2" charset="-122"/>
              </a:rPr>
              <a:t>/asset/</a:t>
            </a:r>
            <a:r>
              <a:rPr lang="en-US" altLang="zh-CN" sz="1200" dirty="0" err="1">
                <a:latin typeface="宋体" panose="02010600030101010101" pitchFamily="2" charset="-122"/>
                <a:ea typeface="宋体" panose="02010600030101010101" pitchFamily="2" charset="-122"/>
              </a:rPr>
              <a:t>js</a:t>
            </a:r>
            <a:r>
              <a:rPr lang="en-US" altLang="zh-CN" sz="1200" dirty="0">
                <a:latin typeface="宋体" panose="02010600030101010101" pitchFamily="2" charset="-122"/>
                <a:ea typeface="宋体" panose="02010600030101010101" pitchFamily="2" charset="-122"/>
              </a:rPr>
              <a:t>/</a:t>
            </a:r>
            <a:r>
              <a:rPr lang="en-US" altLang="zh-CN" sz="1200" dirty="0" err="1">
                <a:latin typeface="宋体" panose="02010600030101010101" pitchFamily="2" charset="-122"/>
                <a:ea typeface="宋体" panose="02010600030101010101" pitchFamily="2" charset="-122"/>
              </a:rPr>
              <a:t>config_open.json</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Ios</a:t>
            </a:r>
          </a:p>
          <a:p>
            <a:r>
              <a:rPr lang="en-US" altLang="zh-CN" sz="1200" dirty="0">
                <a:latin typeface="宋体" panose="02010600030101010101" pitchFamily="2" charset="-122"/>
                <a:ea typeface="宋体" panose="02010600030101010101" pitchFamily="2" charset="-122"/>
              </a:rPr>
              <a:t>*.</a:t>
            </a:r>
            <a:r>
              <a:rPr lang="en-US" altLang="zh-CN" sz="1200" dirty="0" err="1">
                <a:latin typeface="宋体" panose="02010600030101010101" pitchFamily="2" charset="-122"/>
                <a:ea typeface="宋体" panose="02010600030101010101" pitchFamily="2" charset="-122"/>
              </a:rPr>
              <a:t>ipa</a:t>
            </a:r>
            <a:r>
              <a:rPr lang="en-US" altLang="zh-CN" sz="1200" dirty="0">
                <a:latin typeface="宋体" panose="02010600030101010101" pitchFamily="2" charset="-122"/>
                <a:ea typeface="宋体" panose="02010600030101010101" pitchFamily="2" charset="-122"/>
              </a:rPr>
              <a:t>/Payload/</a:t>
            </a:r>
            <a:r>
              <a:rPr lang="en-US" altLang="zh-CN" sz="1200" dirty="0" err="1">
                <a:latin typeface="宋体" panose="02010600030101010101" pitchFamily="2" charset="-122"/>
                <a:ea typeface="宋体" panose="02010600030101010101" pitchFamily="2" charset="-122"/>
              </a:rPr>
              <a:t>Runner.app</a:t>
            </a:r>
            <a:r>
              <a:rPr lang="en-US" altLang="zh-CN" sz="1200" dirty="0">
                <a:latin typeface="宋体" panose="02010600030101010101" pitchFamily="2" charset="-122"/>
                <a:ea typeface="宋体" panose="02010600030101010101" pitchFamily="2" charset="-122"/>
              </a:rPr>
              <a:t>/Frameworks/</a:t>
            </a:r>
            <a:r>
              <a:rPr lang="en-US" altLang="zh-CN" sz="1200" dirty="0" err="1">
                <a:latin typeface="宋体" panose="02010600030101010101" pitchFamily="2" charset="-122"/>
                <a:ea typeface="宋体" panose="02010600030101010101" pitchFamily="2" charset="-122"/>
              </a:rPr>
              <a:t>App.framework</a:t>
            </a:r>
            <a:r>
              <a:rPr lang="en-US" altLang="zh-CN" sz="1200" dirty="0">
                <a:latin typeface="宋体" panose="02010600030101010101" pitchFamily="2" charset="-122"/>
                <a:ea typeface="宋体" panose="02010600030101010101" pitchFamily="2" charset="-122"/>
              </a:rPr>
              <a:t>/</a:t>
            </a:r>
            <a:r>
              <a:rPr lang="en-US" altLang="zh-CN" sz="1200" dirty="0" err="1">
                <a:latin typeface="宋体" panose="02010600030101010101" pitchFamily="2" charset="-122"/>
                <a:ea typeface="宋体" panose="02010600030101010101" pitchFamily="2" charset="-122"/>
              </a:rPr>
              <a:t>flutter_assets</a:t>
            </a:r>
            <a:r>
              <a:rPr lang="en-US" altLang="zh-CN" sz="1200" dirty="0">
                <a:latin typeface="宋体" panose="02010600030101010101" pitchFamily="2" charset="-122"/>
                <a:ea typeface="宋体" panose="02010600030101010101" pitchFamily="2" charset="-122"/>
              </a:rPr>
              <a:t>/asset/</a:t>
            </a:r>
            <a:r>
              <a:rPr lang="en-US" altLang="zh-CN" sz="1200" dirty="0" err="1">
                <a:latin typeface="宋体" panose="02010600030101010101" pitchFamily="2" charset="-122"/>
                <a:ea typeface="宋体" panose="02010600030101010101" pitchFamily="2" charset="-122"/>
              </a:rPr>
              <a:t>js</a:t>
            </a:r>
            <a:r>
              <a:rPr lang="en-US" altLang="zh-CN" sz="1200" dirty="0">
                <a:latin typeface="宋体" panose="02010600030101010101" pitchFamily="2" charset="-122"/>
                <a:ea typeface="宋体" panose="02010600030101010101" pitchFamily="2" charset="-122"/>
              </a:rPr>
              <a:t>/</a:t>
            </a:r>
            <a:r>
              <a:rPr lang="en-US" altLang="zh-CN" sz="1200" dirty="0" err="1">
                <a:latin typeface="宋体" panose="02010600030101010101" pitchFamily="2" charset="-122"/>
                <a:ea typeface="宋体" panose="02010600030101010101" pitchFamily="2" charset="-122"/>
              </a:rPr>
              <a:t>config_open.json</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安卓</a:t>
            </a:r>
            <a:endParaRPr lang="en-US" altLang="zh-CN" sz="12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a:t>
            </a:r>
            <a:r>
              <a:rPr lang="en-US" altLang="zh-CN" sz="1200" dirty="0" err="1">
                <a:latin typeface="宋体" panose="02010600030101010101" pitchFamily="2" charset="-122"/>
                <a:ea typeface="宋体" panose="02010600030101010101" pitchFamily="2" charset="-122"/>
              </a:rPr>
              <a:t>apk</a:t>
            </a:r>
            <a:r>
              <a:rPr lang="en-US" altLang="zh-CN" sz="1200" dirty="0">
                <a:latin typeface="宋体" panose="02010600030101010101" pitchFamily="2" charset="-122"/>
                <a:ea typeface="宋体" panose="02010600030101010101" pitchFamily="2" charset="-122"/>
              </a:rPr>
              <a:t>/assets/</a:t>
            </a:r>
            <a:r>
              <a:rPr lang="en-US" altLang="zh-CN" sz="1200" dirty="0" err="1">
                <a:latin typeface="宋体" panose="02010600030101010101" pitchFamily="2" charset="-122"/>
                <a:ea typeface="宋体" panose="02010600030101010101" pitchFamily="2" charset="-122"/>
              </a:rPr>
              <a:t>flutter_assets</a:t>
            </a:r>
            <a:r>
              <a:rPr lang="en-US" altLang="zh-CN" sz="1200" dirty="0">
                <a:latin typeface="宋体" panose="02010600030101010101" pitchFamily="2" charset="-122"/>
                <a:ea typeface="宋体" panose="02010600030101010101" pitchFamily="2" charset="-122"/>
              </a:rPr>
              <a:t>/asset/</a:t>
            </a:r>
            <a:r>
              <a:rPr lang="en-US" altLang="zh-CN" sz="1200" dirty="0" err="1">
                <a:latin typeface="宋体" panose="02010600030101010101" pitchFamily="2" charset="-122"/>
                <a:ea typeface="宋体" panose="02010600030101010101" pitchFamily="2" charset="-122"/>
              </a:rPr>
              <a:t>js</a:t>
            </a:r>
            <a:r>
              <a:rPr lang="en-US" altLang="zh-CN" sz="1200" dirty="0">
                <a:latin typeface="宋体" panose="02010600030101010101" pitchFamily="2" charset="-122"/>
                <a:ea typeface="宋体" panose="02010600030101010101" pitchFamily="2" charset="-122"/>
              </a:rPr>
              <a:t>/</a:t>
            </a:r>
            <a:r>
              <a:rPr lang="en-US" altLang="zh-CN" sz="1200" dirty="0" err="1">
                <a:latin typeface="宋体" panose="02010600030101010101" pitchFamily="2" charset="-122"/>
                <a:ea typeface="宋体" panose="02010600030101010101" pitchFamily="2" charset="-122"/>
              </a:rPr>
              <a:t>config_open.json</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可以任意命名配置文件，放置在</a:t>
            </a:r>
            <a:r>
              <a:rPr lang="nb-NO" altLang="zh-CN" sz="1200" dirty="0">
                <a:latin typeface="宋体" panose="02010600030101010101" pitchFamily="2" charset="-122"/>
                <a:ea typeface="宋体" panose="02010600030101010101" pitchFamily="2" charset="-122"/>
              </a:rPr>
              <a:t>\asset</a:t>
            </a:r>
            <a:r>
              <a:rPr lang="zh-CN" altLang="en-US" sz="1200" dirty="0">
                <a:latin typeface="宋体" panose="02010600030101010101" pitchFamily="2" charset="-122"/>
                <a:ea typeface="宋体" panose="02010600030101010101" pitchFamily="2" charset="-122"/>
              </a:rPr>
              <a:t>文件夹内的任意文件，调用的时候输入相应的路径和文件名即可</a:t>
            </a:r>
            <a:endParaRPr lang="en-US" altLang="zh-CN" sz="1200" dirty="0">
              <a:latin typeface="宋体" panose="02010600030101010101" pitchFamily="2" charset="-122"/>
              <a:ea typeface="宋体" panose="02010600030101010101" pitchFamily="2" charset="-122"/>
            </a:endParaRPr>
          </a:p>
          <a:p>
            <a:r>
              <a:rPr lang="zh-CN" altLang="en-US"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新版文件变成</a:t>
            </a:r>
            <a:r>
              <a:rPr lang="en-US" altLang="zh-CN"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index.js.md5</a:t>
            </a:r>
            <a:r>
              <a:rPr lang="zh-CN" altLang="en-US"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，位置和上文一致，注意新版不能随意改变名字。经测试改名后</a:t>
            </a:r>
            <a:r>
              <a:rPr lang="en-US" altLang="zh-CN"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MD5</a:t>
            </a:r>
            <a:r>
              <a:rPr lang="zh-CN" altLang="en-US"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不变，部分采集源接口失效。</a:t>
            </a:r>
            <a:endParaRPr lang="en-US" altLang="zh-CN"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2" name="灯片编号占位符 1">
            <a:extLst>
              <a:ext uri="{FF2B5EF4-FFF2-40B4-BE49-F238E27FC236}">
                <a16:creationId xmlns:a16="http://schemas.microsoft.com/office/drawing/2014/main" id="{E0A6CBE1-8428-BDC9-A23D-CF7D220CC949}"/>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50</a:t>
            </a:fld>
            <a:endParaRPr lang="zh-CN" altLang="en-US" dirty="0"/>
          </a:p>
        </p:txBody>
      </p:sp>
    </p:spTree>
    <p:extLst>
      <p:ext uri="{BB962C8B-B14F-4D97-AF65-F5344CB8AC3E}">
        <p14:creationId xmlns:p14="http://schemas.microsoft.com/office/powerpoint/2010/main" val="28610994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F038F-0744-3302-52DF-246163287495}"/>
            </a:ext>
          </a:extLst>
        </p:cNvPr>
        <p:cNvGrpSpPr/>
        <p:nvPr/>
      </p:nvGrpSpPr>
      <p:grpSpPr>
        <a:xfrm>
          <a:off x="0" y="0"/>
          <a:ext cx="0" cy="0"/>
          <a:chOff x="0" y="0"/>
          <a:chExt cx="0" cy="0"/>
        </a:xfrm>
      </p:grpSpPr>
      <p:pic>
        <p:nvPicPr>
          <p:cNvPr id="32" name="图片 31">
            <a:extLst>
              <a:ext uri="{FF2B5EF4-FFF2-40B4-BE49-F238E27FC236}">
                <a16:creationId xmlns:a16="http://schemas.microsoft.com/office/drawing/2014/main" id="{D2969728-01F1-311D-AB99-30718889FE56}"/>
              </a:ext>
            </a:extLst>
          </p:cNvPr>
          <p:cNvPicPr>
            <a:picLocks noChangeAspect="1"/>
          </p:cNvPicPr>
          <p:nvPr/>
        </p:nvPicPr>
        <p:blipFill>
          <a:blip r:embed="rId3"/>
          <a:stretch>
            <a:fillRect/>
          </a:stretch>
        </p:blipFill>
        <p:spPr>
          <a:xfrm>
            <a:off x="8324850" y="4858481"/>
            <a:ext cx="3028950" cy="1543050"/>
          </a:xfrm>
          <a:prstGeom prst="rect">
            <a:avLst/>
          </a:prstGeom>
        </p:spPr>
      </p:pic>
      <p:sp>
        <p:nvSpPr>
          <p:cNvPr id="12" name="标题 11">
            <a:extLst>
              <a:ext uri="{FF2B5EF4-FFF2-40B4-BE49-F238E27FC236}">
                <a16:creationId xmlns:a16="http://schemas.microsoft.com/office/drawing/2014/main" id="{32F1738B-699E-2B4C-F7C2-0DC69464F6EE}"/>
              </a:ext>
            </a:extLst>
          </p:cNvPr>
          <p:cNvSpPr>
            <a:spLocks noGrp="1"/>
          </p:cNvSpPr>
          <p:nvPr>
            <p:ph type="title"/>
          </p:nvPr>
        </p:nvSpPr>
        <p:spPr/>
        <p:txBody>
          <a:bodyPr/>
          <a:lstStyle/>
          <a:p>
            <a:r>
              <a:rPr lang="en-US" altLang="zh-CN" dirty="0"/>
              <a:t>2.10.4</a:t>
            </a:r>
            <a:r>
              <a:rPr lang="en-US" altLang="zh-CN" sz="1800" kern="1200" dirty="0">
                <a:solidFill>
                  <a:schemeClr val="tx1"/>
                </a:solidFill>
                <a:effectLst/>
                <a:latin typeface="宋体" panose="02010600030101010101" pitchFamily="2" charset="-122"/>
                <a:ea typeface="宋体" panose="02010600030101010101" pitchFamily="2" charset="-122"/>
                <a:cs typeface="+mj-cs"/>
              </a:rPr>
              <a:t>catvodopen </a:t>
            </a:r>
            <a:r>
              <a:rPr lang="zh-CN" altLang="en-US" sz="1800" kern="1200" dirty="0">
                <a:solidFill>
                  <a:schemeClr val="tx1"/>
                </a:solidFill>
                <a:effectLst/>
                <a:latin typeface="宋体" panose="02010600030101010101" pitchFamily="2" charset="-122"/>
                <a:ea typeface="宋体" panose="02010600030101010101" pitchFamily="2" charset="-122"/>
                <a:cs typeface="+mj-cs"/>
              </a:rPr>
              <a:t>移动版内置</a:t>
            </a:r>
            <a:r>
              <a:rPr lang="en-US" altLang="zh-CN" sz="1800" kern="1200" dirty="0">
                <a:solidFill>
                  <a:schemeClr val="tx1"/>
                </a:solidFill>
                <a:effectLst/>
                <a:latin typeface="宋体" panose="02010600030101010101" pitchFamily="2" charset="-122"/>
                <a:ea typeface="宋体" panose="02010600030101010101" pitchFamily="2" charset="-122"/>
                <a:cs typeface="+mj-cs"/>
              </a:rPr>
              <a:t>1</a:t>
            </a:r>
            <a:endParaRPr lang="zh-CN" altLang="en-US" dirty="0"/>
          </a:p>
        </p:txBody>
      </p:sp>
      <p:sp>
        <p:nvSpPr>
          <p:cNvPr id="4" name="文本框 3">
            <a:extLst>
              <a:ext uri="{FF2B5EF4-FFF2-40B4-BE49-F238E27FC236}">
                <a16:creationId xmlns:a16="http://schemas.microsoft.com/office/drawing/2014/main" id="{A2230740-E41B-B620-8D33-09E8DC45746B}"/>
              </a:ext>
            </a:extLst>
          </p:cNvPr>
          <p:cNvSpPr txBox="1"/>
          <p:nvPr/>
        </p:nvSpPr>
        <p:spPr>
          <a:xfrm>
            <a:off x="6447483" y="329745"/>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1.1.5fix5 1.1.3</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_preview4</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2" name="文本框 1">
            <a:extLst>
              <a:ext uri="{FF2B5EF4-FFF2-40B4-BE49-F238E27FC236}">
                <a16:creationId xmlns:a16="http://schemas.microsoft.com/office/drawing/2014/main" id="{F7F4CE9C-8CA0-5EE9-33CC-A296D0AFFE44}"/>
              </a:ext>
            </a:extLst>
          </p:cNvPr>
          <p:cNvSpPr txBox="1"/>
          <p:nvPr/>
        </p:nvSpPr>
        <p:spPr>
          <a:xfrm>
            <a:off x="511670" y="644845"/>
            <a:ext cx="4981424" cy="5632311"/>
          </a:xfrm>
          <a:prstGeom prst="rect">
            <a:avLst/>
          </a:prstGeom>
          <a:noFill/>
        </p:spPr>
        <p:txBody>
          <a:bodyPr wrap="square">
            <a:spAutoFit/>
          </a:bodyPr>
          <a:lstStyle/>
          <a:p>
            <a:pPr indent="266700" algn="just"/>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Catvodopen</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的移动版支持</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ios</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和安卓。使用方法和电脑版完全一样。只是界面是竖屏版。</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在线接口复制进设置内，回车即可。</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本地接口使用相对复杂一点。需要把本地包放到文件的位置内，然后输入命令调用。</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旧版</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安卓</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apk</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/assets/</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flutter_assets</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/asset/</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js</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config_open.json</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新版：</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安卓</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apk</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/assets/</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flutter_assets</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/asset/</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js</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index.js.md5</a:t>
            </a: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使用</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winrar</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打开文件吧本地包放进软件包的</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asset</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文件夹下。可以放到默认位置使用默认名称。</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默认的调用路径就是</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旧版</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assets://js/config_open.json</a:t>
            </a: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新版</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assets://js/index.js.md5</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如果是安卓，加入内置包之后需要用工具比如各种安卓反编译软件或者</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Android Studio</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给软件进行签名。比较方便的是安卓版的</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MT</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（安卓版）或者</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NP</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（安卓版）。</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对于</a:t>
            </a:r>
            <a:r>
              <a:rPr lang="en-US" altLang="zh-CN" sz="1200" kern="100" dirty="0" err="1">
                <a:solidFill>
                  <a:srgbClr val="FF0000"/>
                </a:solidFill>
                <a:latin typeface="宋体" panose="02010600030101010101" pitchFamily="2" charset="-122"/>
                <a:ea typeface="宋体" panose="02010600030101010101" pitchFamily="2" charset="-122"/>
                <a:cs typeface="Times New Roman" panose="02020603050405020304" pitchFamily="18" charset="0"/>
              </a:rPr>
              <a:t>ios</a:t>
            </a:r>
            <a:r>
              <a:rPr lang="zh-CN" altLang="en-US"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的</a:t>
            </a:r>
            <a:r>
              <a:rPr lang="en-US" altLang="zh-CN" sz="1200" kern="100" dirty="0" err="1">
                <a:solidFill>
                  <a:srgbClr val="FF0000"/>
                </a:solidFill>
                <a:latin typeface="宋体" panose="02010600030101010101" pitchFamily="2" charset="-122"/>
                <a:ea typeface="宋体" panose="02010600030101010101" pitchFamily="2" charset="-122"/>
                <a:cs typeface="Times New Roman" panose="02020603050405020304" pitchFamily="18" charset="0"/>
              </a:rPr>
              <a:t>ipk</a:t>
            </a:r>
            <a:endParaRPr lang="en-US" altLang="zh-CN"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旧版：</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*.app/Contents/Frameworks/</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App.framework</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/Resources/</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flutter_assets</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/asset/</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js</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config_open.json</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新版：</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*.app/Contents/Frameworks/</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App.framework</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/Resources/</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flutter_assets</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/asset/</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js</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js</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/index.js.md5</a:t>
            </a: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如果是</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ios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可以用</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winrar</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在电脑上塞入文件。或者</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MT/NP</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在手机上把文件塞进去。然后使用</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ios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的各种自签方法，比如短期自签或者巨魔。也可以通过越狱关闭</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ios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的签名验证。</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同样，放置在默认的调用路径就，调用的命令就是：</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旧版</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assets://js/config_open.json</a:t>
            </a: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新版</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assets://js/index.js.md5</a:t>
            </a:r>
          </a:p>
        </p:txBody>
      </p:sp>
      <p:sp>
        <p:nvSpPr>
          <p:cNvPr id="6" name="文本框 5">
            <a:extLst>
              <a:ext uri="{FF2B5EF4-FFF2-40B4-BE49-F238E27FC236}">
                <a16:creationId xmlns:a16="http://schemas.microsoft.com/office/drawing/2014/main" id="{87496069-A114-A951-134B-1AF46DDFF550}"/>
              </a:ext>
            </a:extLst>
          </p:cNvPr>
          <p:cNvSpPr txBox="1"/>
          <p:nvPr/>
        </p:nvSpPr>
        <p:spPr>
          <a:xfrm>
            <a:off x="6070824" y="644845"/>
            <a:ext cx="5240202" cy="3416320"/>
          </a:xfrm>
          <a:prstGeom prst="rect">
            <a:avLst/>
          </a:prstGeom>
          <a:noFill/>
        </p:spPr>
        <p:txBody>
          <a:bodyPr wrap="square">
            <a:spAutoFit/>
          </a:bodyPr>
          <a:lstStyle/>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也可以放置在</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Contents/Frameworks/</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App.framework</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/Resources/</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flutter_assets</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/asset/</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路径下任意文件。</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config_open.json</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也可以改名字。</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新版文件变成</a:t>
            </a:r>
            <a:r>
              <a:rPr lang="en-US" altLang="zh-CN"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index.js.md5</a:t>
            </a:r>
            <a:r>
              <a:rPr lang="zh-CN" altLang="en-US"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，位置和上文一致，注意新版不能随意改变名字。经测试改名后</a:t>
            </a:r>
            <a:r>
              <a:rPr lang="en-US" altLang="zh-CN"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MD5</a:t>
            </a:r>
            <a:r>
              <a:rPr lang="zh-CN" altLang="en-US" sz="1200" kern="100" dirty="0">
                <a:solidFill>
                  <a:srgbClr val="FF0000"/>
                </a:solidFill>
                <a:latin typeface="宋体" panose="02010600030101010101" pitchFamily="2" charset="-122"/>
                <a:ea typeface="宋体" panose="02010600030101010101" pitchFamily="2" charset="-122"/>
                <a:cs typeface="Times New Roman" panose="02020603050405020304" pitchFamily="18" charset="0"/>
              </a:rPr>
              <a:t>不变，部分采集源接口失效。</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相应修改位置就可以了。</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安卓内置教程</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准备</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1.catvodopen </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安卓版文件，本地包（解压成文件夹）。</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MT</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或者</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NP</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（有广告）。</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以</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1.1.2fix5 </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和</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0304JS</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文件夹为例。使用</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MP</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管理器</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NP</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下载</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hlinkClick r:id="rId4"/>
              </a:rPr>
              <a:t>https://github.com/githubXiaowangzi/NP-Manager</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 </a:t>
            </a:r>
          </a:p>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MP</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管理器下载</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hlinkClick r:id="rId5"/>
              </a:rPr>
              <a:t>https://mt2.cn/</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打开</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MP</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管理器</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点击“左侧文件目录”或者“右侧文件目录”，目录菜单会相应的变动。如果找不到位置了可以通过“目录菜单”回到主目录或者跟目录</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点击“路径显示”可以直接输入路径跳转。</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C6D0F2F5-5263-4451-0042-E6801A57FD4D}"/>
              </a:ext>
            </a:extLst>
          </p:cNvPr>
          <p:cNvPicPr>
            <a:picLocks noChangeAspect="1"/>
          </p:cNvPicPr>
          <p:nvPr/>
        </p:nvPicPr>
        <p:blipFill>
          <a:blip r:embed="rId6"/>
          <a:stretch>
            <a:fillRect/>
          </a:stretch>
        </p:blipFill>
        <p:spPr>
          <a:xfrm>
            <a:off x="5538631" y="4858481"/>
            <a:ext cx="2805073" cy="1767460"/>
          </a:xfrm>
          <a:prstGeom prst="rect">
            <a:avLst/>
          </a:prstGeom>
        </p:spPr>
      </p:pic>
      <p:sp>
        <p:nvSpPr>
          <p:cNvPr id="7" name="文本框 6">
            <a:extLst>
              <a:ext uri="{FF2B5EF4-FFF2-40B4-BE49-F238E27FC236}">
                <a16:creationId xmlns:a16="http://schemas.microsoft.com/office/drawing/2014/main" id="{1890A9A7-40D7-A1CA-5B9B-AD634023D7F5}"/>
              </a:ext>
            </a:extLst>
          </p:cNvPr>
          <p:cNvSpPr txBox="1"/>
          <p:nvPr/>
        </p:nvSpPr>
        <p:spPr>
          <a:xfrm>
            <a:off x="9364025" y="4036922"/>
            <a:ext cx="882526"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路径显示</a:t>
            </a:r>
            <a:endParaRPr lang="en-US" altLang="zh-CN" sz="1200" dirty="0">
              <a:latin typeface="宋体" panose="02010600030101010101" pitchFamily="2" charset="-122"/>
              <a:ea typeface="宋体" panose="02010600030101010101" pitchFamily="2" charset="-122"/>
            </a:endParaRPr>
          </a:p>
        </p:txBody>
      </p:sp>
      <p:cxnSp>
        <p:nvCxnSpPr>
          <p:cNvPr id="9" name="直接箭头连接符 8">
            <a:extLst>
              <a:ext uri="{FF2B5EF4-FFF2-40B4-BE49-F238E27FC236}">
                <a16:creationId xmlns:a16="http://schemas.microsoft.com/office/drawing/2014/main" id="{5386F333-9806-4FE9-3B39-EDDC81A6C7F2}"/>
              </a:ext>
            </a:extLst>
          </p:cNvPr>
          <p:cNvCxnSpPr>
            <a:cxnSpLocks/>
            <a:stCxn id="13" idx="3"/>
          </p:cNvCxnSpPr>
          <p:nvPr/>
        </p:nvCxnSpPr>
        <p:spPr>
          <a:xfrm>
            <a:off x="7931442" y="4464920"/>
            <a:ext cx="568512" cy="71104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93C5D3BF-87D6-BA47-BA74-A07A31D0EA15}"/>
              </a:ext>
            </a:extLst>
          </p:cNvPr>
          <p:cNvSpPr txBox="1"/>
          <p:nvPr/>
        </p:nvSpPr>
        <p:spPr>
          <a:xfrm>
            <a:off x="7048916" y="4326420"/>
            <a:ext cx="882526"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目录菜单</a:t>
            </a:r>
            <a:endParaRPr lang="en-US" altLang="zh-CN" sz="1200" dirty="0">
              <a:latin typeface="宋体" panose="02010600030101010101" pitchFamily="2" charset="-122"/>
              <a:ea typeface="宋体" panose="02010600030101010101" pitchFamily="2" charset="-122"/>
            </a:endParaRPr>
          </a:p>
        </p:txBody>
      </p:sp>
      <p:sp>
        <p:nvSpPr>
          <p:cNvPr id="16" name="文本框 15">
            <a:extLst>
              <a:ext uri="{FF2B5EF4-FFF2-40B4-BE49-F238E27FC236}">
                <a16:creationId xmlns:a16="http://schemas.microsoft.com/office/drawing/2014/main" id="{B6CA6DA1-DFD7-92C7-DBDE-2BCC1E264C4F}"/>
              </a:ext>
            </a:extLst>
          </p:cNvPr>
          <p:cNvSpPr txBox="1"/>
          <p:nvPr/>
        </p:nvSpPr>
        <p:spPr>
          <a:xfrm>
            <a:off x="8676302" y="5788294"/>
            <a:ext cx="882526" cy="276999"/>
          </a:xfrm>
          <a:prstGeom prst="rect">
            <a:avLst/>
          </a:prstGeom>
          <a:solidFill>
            <a:srgbClr val="FFFF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左侧目录</a:t>
            </a:r>
            <a:endParaRPr lang="en-US" altLang="zh-CN" sz="1200" dirty="0">
              <a:latin typeface="宋体" panose="02010600030101010101" pitchFamily="2" charset="-122"/>
              <a:ea typeface="宋体" panose="02010600030101010101" pitchFamily="2" charset="-122"/>
            </a:endParaRPr>
          </a:p>
        </p:txBody>
      </p:sp>
      <p:sp>
        <p:nvSpPr>
          <p:cNvPr id="17" name="文本框 16">
            <a:extLst>
              <a:ext uri="{FF2B5EF4-FFF2-40B4-BE49-F238E27FC236}">
                <a16:creationId xmlns:a16="http://schemas.microsoft.com/office/drawing/2014/main" id="{F2FBF1FD-A21D-7F1B-F07E-F945B9AD3301}"/>
              </a:ext>
            </a:extLst>
          </p:cNvPr>
          <p:cNvSpPr txBox="1"/>
          <p:nvPr/>
        </p:nvSpPr>
        <p:spPr>
          <a:xfrm>
            <a:off x="10274368" y="5751955"/>
            <a:ext cx="882526" cy="276999"/>
          </a:xfrm>
          <a:prstGeom prst="rect">
            <a:avLst/>
          </a:prstGeom>
          <a:solidFill>
            <a:srgbClr val="FFFF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右侧件录</a:t>
            </a:r>
            <a:endParaRPr lang="en-US" altLang="zh-CN" sz="1200" dirty="0">
              <a:latin typeface="宋体" panose="02010600030101010101" pitchFamily="2" charset="-122"/>
              <a:ea typeface="宋体" panose="02010600030101010101" pitchFamily="2" charset="-122"/>
            </a:endParaRPr>
          </a:p>
        </p:txBody>
      </p:sp>
      <p:cxnSp>
        <p:nvCxnSpPr>
          <p:cNvPr id="22" name="直接箭头连接符 21">
            <a:extLst>
              <a:ext uri="{FF2B5EF4-FFF2-40B4-BE49-F238E27FC236}">
                <a16:creationId xmlns:a16="http://schemas.microsoft.com/office/drawing/2014/main" id="{91517F5A-7B93-EBF9-6744-70C00F5F0AED}"/>
              </a:ext>
            </a:extLst>
          </p:cNvPr>
          <p:cNvCxnSpPr>
            <a:cxnSpLocks/>
          </p:cNvCxnSpPr>
          <p:nvPr/>
        </p:nvCxnSpPr>
        <p:spPr>
          <a:xfrm flipH="1">
            <a:off x="8711652" y="4789886"/>
            <a:ext cx="1366304" cy="7731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DA46DE07-3177-22FF-AB46-3F6C11C821D6}"/>
              </a:ext>
            </a:extLst>
          </p:cNvPr>
          <p:cNvSpPr txBox="1"/>
          <p:nvPr/>
        </p:nvSpPr>
        <p:spPr>
          <a:xfrm>
            <a:off x="9377555" y="4482969"/>
            <a:ext cx="1006813"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返回上一级</a:t>
            </a:r>
            <a:endParaRPr lang="en-US" altLang="zh-CN" sz="1200" dirty="0">
              <a:latin typeface="宋体" panose="02010600030101010101" pitchFamily="2" charset="-122"/>
              <a:ea typeface="宋体" panose="02010600030101010101" pitchFamily="2" charset="-122"/>
            </a:endParaRPr>
          </a:p>
        </p:txBody>
      </p:sp>
      <p:cxnSp>
        <p:nvCxnSpPr>
          <p:cNvPr id="29" name="直接箭头连接符 28">
            <a:extLst>
              <a:ext uri="{FF2B5EF4-FFF2-40B4-BE49-F238E27FC236}">
                <a16:creationId xmlns:a16="http://schemas.microsoft.com/office/drawing/2014/main" id="{D6D89AB8-463C-07CF-497B-8036D03A616C}"/>
              </a:ext>
            </a:extLst>
          </p:cNvPr>
          <p:cNvCxnSpPr>
            <a:cxnSpLocks/>
          </p:cNvCxnSpPr>
          <p:nvPr/>
        </p:nvCxnSpPr>
        <p:spPr>
          <a:xfrm>
            <a:off x="10123493" y="4789886"/>
            <a:ext cx="0" cy="61658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77D5D5F0-E11F-1FD5-6DB6-195114A378FD}"/>
              </a:ext>
            </a:extLst>
          </p:cNvPr>
          <p:cNvCxnSpPr>
            <a:cxnSpLocks/>
          </p:cNvCxnSpPr>
          <p:nvPr/>
        </p:nvCxnSpPr>
        <p:spPr>
          <a:xfrm flipH="1">
            <a:off x="8828092" y="4234363"/>
            <a:ext cx="540896" cy="9826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F0C69A07-E8E0-BA92-4284-99D2ED5E7521}"/>
              </a:ext>
            </a:extLst>
          </p:cNvPr>
          <p:cNvCxnSpPr>
            <a:cxnSpLocks/>
          </p:cNvCxnSpPr>
          <p:nvPr/>
        </p:nvCxnSpPr>
        <p:spPr>
          <a:xfrm>
            <a:off x="11068050" y="4703878"/>
            <a:ext cx="160890" cy="5131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29140021-92B4-FF3D-0CA0-928B3AC54F14}"/>
              </a:ext>
            </a:extLst>
          </p:cNvPr>
          <p:cNvSpPr txBox="1"/>
          <p:nvPr/>
        </p:nvSpPr>
        <p:spPr>
          <a:xfrm>
            <a:off x="10514925" y="4464920"/>
            <a:ext cx="83045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更多功能</a:t>
            </a:r>
            <a:endParaRPr lang="en-US" altLang="zh-CN" sz="1200" dirty="0">
              <a:latin typeface="宋体" panose="02010600030101010101" pitchFamily="2" charset="-122"/>
              <a:ea typeface="宋体" panose="02010600030101010101" pitchFamily="2" charset="-122"/>
            </a:endParaRPr>
          </a:p>
        </p:txBody>
      </p:sp>
      <p:sp>
        <p:nvSpPr>
          <p:cNvPr id="3" name="灯片编号占位符 1">
            <a:extLst>
              <a:ext uri="{FF2B5EF4-FFF2-40B4-BE49-F238E27FC236}">
                <a16:creationId xmlns:a16="http://schemas.microsoft.com/office/drawing/2014/main" id="{3949102A-8D92-6B94-B1E4-A0AF8AD39899}"/>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51</a:t>
            </a:fld>
            <a:endParaRPr lang="zh-CN" altLang="en-US" dirty="0"/>
          </a:p>
        </p:txBody>
      </p:sp>
    </p:spTree>
    <p:extLst>
      <p:ext uri="{BB962C8B-B14F-4D97-AF65-F5344CB8AC3E}">
        <p14:creationId xmlns:p14="http://schemas.microsoft.com/office/powerpoint/2010/main" val="3195428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89BCF-0EA2-1CC4-5438-72C8CF4B9D06}"/>
            </a:ext>
          </a:extLst>
        </p:cNvPr>
        <p:cNvGrpSpPr/>
        <p:nvPr/>
      </p:nvGrpSpPr>
      <p:grpSpPr>
        <a:xfrm>
          <a:off x="0" y="0"/>
          <a:ext cx="0" cy="0"/>
          <a:chOff x="0" y="0"/>
          <a:chExt cx="0" cy="0"/>
        </a:xfrm>
      </p:grpSpPr>
      <p:sp>
        <p:nvSpPr>
          <p:cNvPr id="11" name="标题 10">
            <a:extLst>
              <a:ext uri="{FF2B5EF4-FFF2-40B4-BE49-F238E27FC236}">
                <a16:creationId xmlns:a16="http://schemas.microsoft.com/office/drawing/2014/main" id="{958565E9-9988-DEB0-F60A-EE1F1F7DCD60}"/>
              </a:ext>
            </a:extLst>
          </p:cNvPr>
          <p:cNvSpPr>
            <a:spLocks noGrp="1"/>
          </p:cNvSpPr>
          <p:nvPr>
            <p:ph type="title"/>
          </p:nvPr>
        </p:nvSpPr>
        <p:spPr/>
        <p:txBody>
          <a:bodyPr/>
          <a:lstStyle/>
          <a:p>
            <a:r>
              <a:rPr lang="en-US" altLang="zh-CN" dirty="0"/>
              <a:t>2.10.4</a:t>
            </a:r>
            <a:r>
              <a:rPr lang="en-US" altLang="zh-CN" sz="1800" kern="1200" dirty="0">
                <a:solidFill>
                  <a:schemeClr val="tx1"/>
                </a:solidFill>
                <a:effectLst/>
                <a:latin typeface="宋体" panose="02010600030101010101" pitchFamily="2" charset="-122"/>
                <a:ea typeface="宋体" panose="02010600030101010101" pitchFamily="2" charset="-122"/>
                <a:cs typeface="+mj-cs"/>
              </a:rPr>
              <a:t>catvodopen </a:t>
            </a:r>
            <a:r>
              <a:rPr lang="zh-CN" altLang="zh-CN" sz="1800" kern="1200" dirty="0">
                <a:solidFill>
                  <a:schemeClr val="tx1"/>
                </a:solidFill>
                <a:effectLst/>
                <a:latin typeface="宋体" panose="02010600030101010101" pitchFamily="2" charset="-122"/>
                <a:ea typeface="宋体" panose="02010600030101010101" pitchFamily="2" charset="-122"/>
                <a:cs typeface="+mj-cs"/>
              </a:rPr>
              <a:t>移动版内置</a:t>
            </a:r>
            <a:r>
              <a:rPr lang="en-US" altLang="zh-CN" sz="1800" kern="1200" dirty="0">
                <a:solidFill>
                  <a:schemeClr val="tx1"/>
                </a:solidFill>
                <a:effectLst/>
                <a:latin typeface="宋体" panose="02010600030101010101" pitchFamily="2" charset="-122"/>
                <a:ea typeface="宋体" panose="02010600030101010101" pitchFamily="2" charset="-122"/>
                <a:cs typeface="+mj-cs"/>
              </a:rPr>
              <a:t>2</a:t>
            </a:r>
            <a:endParaRPr lang="zh-CN" altLang="en-US" dirty="0"/>
          </a:p>
        </p:txBody>
      </p:sp>
      <p:sp>
        <p:nvSpPr>
          <p:cNvPr id="4" name="文本框 3">
            <a:extLst>
              <a:ext uri="{FF2B5EF4-FFF2-40B4-BE49-F238E27FC236}">
                <a16:creationId xmlns:a16="http://schemas.microsoft.com/office/drawing/2014/main" id="{A27C59CE-87BA-DE65-9693-70400E8E3EF0}"/>
              </a:ext>
            </a:extLst>
          </p:cNvPr>
          <p:cNvSpPr txBox="1"/>
          <p:nvPr/>
        </p:nvSpPr>
        <p:spPr>
          <a:xfrm>
            <a:off x="6447483" y="329745"/>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1.1.5fix5 1.1.3</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_preview4</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8" name="文本框 7">
            <a:extLst>
              <a:ext uri="{FF2B5EF4-FFF2-40B4-BE49-F238E27FC236}">
                <a16:creationId xmlns:a16="http://schemas.microsoft.com/office/drawing/2014/main" id="{FFBF779D-C58E-4BCE-53E9-7315F3A73E7D}"/>
              </a:ext>
            </a:extLst>
          </p:cNvPr>
          <p:cNvSpPr txBox="1"/>
          <p:nvPr/>
        </p:nvSpPr>
        <p:spPr>
          <a:xfrm>
            <a:off x="511670" y="644845"/>
            <a:ext cx="3605033" cy="1569660"/>
          </a:xfrm>
          <a:prstGeom prst="rect">
            <a:avLst/>
          </a:prstGeom>
          <a:noFill/>
        </p:spPr>
        <p:txBody>
          <a:bodyPr wrap="square">
            <a:spAutoFit/>
          </a:bodyPr>
          <a:lstStyle/>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主目录（图片内的内部存储）：</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/storage/emulated/0/</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，是安卓系统文件管理能看到的根目录。在这个目录里面可以找到系统内的各种普通文件</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根目录：</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。是系统真正的根目录，一般没有权限查看</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点击左侧或者右侧文件目录左上角的三个点可以返回上一级菜单</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8B63004D-3CF8-9609-3BA1-DB1D3A117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330" y="2312916"/>
            <a:ext cx="3029373" cy="1771897"/>
          </a:xfrm>
          <a:prstGeom prst="rect">
            <a:avLst/>
          </a:prstGeom>
        </p:spPr>
      </p:pic>
      <p:sp>
        <p:nvSpPr>
          <p:cNvPr id="7" name="文本框 6">
            <a:extLst>
              <a:ext uri="{FF2B5EF4-FFF2-40B4-BE49-F238E27FC236}">
                <a16:creationId xmlns:a16="http://schemas.microsoft.com/office/drawing/2014/main" id="{47DEDC3C-9B73-5A24-9E60-3D43C4FE75B2}"/>
              </a:ext>
            </a:extLst>
          </p:cNvPr>
          <p:cNvSpPr txBox="1"/>
          <p:nvPr/>
        </p:nvSpPr>
        <p:spPr>
          <a:xfrm>
            <a:off x="4517531" y="765354"/>
            <a:ext cx="3349578" cy="1015663"/>
          </a:xfrm>
          <a:prstGeom prst="rect">
            <a:avLst/>
          </a:prstGeom>
          <a:noFill/>
        </p:spPr>
        <p:txBody>
          <a:bodyPr wrap="square">
            <a:spAutoFit/>
          </a:bodyPr>
          <a:lstStyle/>
          <a:p>
            <a:pPr indent="266700" algn="just"/>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2</a:t>
            </a: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点击在其中一侧（本次选左侧）位置找到本地包。然后点击另一侧（本次选右侧）路径找到安装包并打开安装包。</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右侧点击文件，选择“查看”可以打卡文件</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97B5F520-CB58-6F3E-BD24-D9A63A83A536}"/>
              </a:ext>
            </a:extLst>
          </p:cNvPr>
          <p:cNvPicPr>
            <a:picLocks noChangeAspect="1"/>
          </p:cNvPicPr>
          <p:nvPr/>
        </p:nvPicPr>
        <p:blipFill>
          <a:blip r:embed="rId3"/>
          <a:stretch>
            <a:fillRect/>
          </a:stretch>
        </p:blipFill>
        <p:spPr>
          <a:xfrm>
            <a:off x="4692364" y="1959265"/>
            <a:ext cx="3028950" cy="4143375"/>
          </a:xfrm>
          <a:prstGeom prst="rect">
            <a:avLst/>
          </a:prstGeom>
        </p:spPr>
      </p:pic>
      <p:pic>
        <p:nvPicPr>
          <p:cNvPr id="26" name="图片 25">
            <a:extLst>
              <a:ext uri="{FF2B5EF4-FFF2-40B4-BE49-F238E27FC236}">
                <a16:creationId xmlns:a16="http://schemas.microsoft.com/office/drawing/2014/main" id="{CEEF79A6-D70C-F196-8B40-16008C7E4E49}"/>
              </a:ext>
            </a:extLst>
          </p:cNvPr>
          <p:cNvPicPr>
            <a:picLocks noChangeAspect="1"/>
          </p:cNvPicPr>
          <p:nvPr/>
        </p:nvPicPr>
        <p:blipFill>
          <a:blip r:embed="rId4"/>
          <a:stretch>
            <a:fillRect/>
          </a:stretch>
        </p:blipFill>
        <p:spPr>
          <a:xfrm>
            <a:off x="7867109" y="2245014"/>
            <a:ext cx="3028950" cy="3571875"/>
          </a:xfrm>
          <a:prstGeom prst="rect">
            <a:avLst/>
          </a:prstGeom>
        </p:spPr>
      </p:pic>
      <p:sp>
        <p:nvSpPr>
          <p:cNvPr id="27" name="文本框 26">
            <a:extLst>
              <a:ext uri="{FF2B5EF4-FFF2-40B4-BE49-F238E27FC236}">
                <a16:creationId xmlns:a16="http://schemas.microsoft.com/office/drawing/2014/main" id="{FBF77D39-E5CC-D3F7-52B6-87D8B0D6BFB9}"/>
              </a:ext>
            </a:extLst>
          </p:cNvPr>
          <p:cNvSpPr txBox="1"/>
          <p:nvPr/>
        </p:nvSpPr>
        <p:spPr>
          <a:xfrm>
            <a:off x="7593198" y="456383"/>
            <a:ext cx="3349578" cy="1938992"/>
          </a:xfrm>
          <a:prstGeom prst="rect">
            <a:avLst/>
          </a:prstGeom>
          <a:noFill/>
        </p:spPr>
        <p:txBody>
          <a:bodyPr wrap="square">
            <a:spAutoFit/>
          </a:bodyPr>
          <a:lstStyle/>
          <a:p>
            <a:pPr indent="266700" algn="just"/>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3</a:t>
            </a: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右侧打开</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apk</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之后打开</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assets/</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flutter_assets</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/asset</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路径</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如果把本地包内文件放置到</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js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文件夹。</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则使用默认的调用路径就是</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旧版</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assets://js/config_open.json</a:t>
            </a: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新版</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assets://js/index.js.md5</a:t>
            </a:r>
          </a:p>
          <a:p>
            <a:pPr indent="266700" algn="just"/>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assets://js/config_open.json</a:t>
            </a: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本文使用自定义</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2" name="灯片编号占位符 1">
            <a:extLst>
              <a:ext uri="{FF2B5EF4-FFF2-40B4-BE49-F238E27FC236}">
                <a16:creationId xmlns:a16="http://schemas.microsoft.com/office/drawing/2014/main" id="{BBFB5FE1-3080-9090-E4CA-E6B6306C2B84}"/>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52</a:t>
            </a:fld>
            <a:endParaRPr lang="zh-CN" altLang="en-US" dirty="0"/>
          </a:p>
        </p:txBody>
      </p:sp>
    </p:spTree>
    <p:extLst>
      <p:ext uri="{BB962C8B-B14F-4D97-AF65-F5344CB8AC3E}">
        <p14:creationId xmlns:p14="http://schemas.microsoft.com/office/powerpoint/2010/main" val="2419755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89BCF-0EA2-1CC4-5438-72C8CF4B9D06}"/>
            </a:ext>
          </a:extLst>
        </p:cNvPr>
        <p:cNvGrpSpPr/>
        <p:nvPr/>
      </p:nvGrpSpPr>
      <p:grpSpPr>
        <a:xfrm>
          <a:off x="0" y="0"/>
          <a:ext cx="0" cy="0"/>
          <a:chOff x="0" y="0"/>
          <a:chExt cx="0" cy="0"/>
        </a:xfrm>
      </p:grpSpPr>
      <p:sp>
        <p:nvSpPr>
          <p:cNvPr id="10" name="标题 9">
            <a:extLst>
              <a:ext uri="{FF2B5EF4-FFF2-40B4-BE49-F238E27FC236}">
                <a16:creationId xmlns:a16="http://schemas.microsoft.com/office/drawing/2014/main" id="{E46A3C67-86CB-72A2-B07C-3D810CF9F939}"/>
              </a:ext>
            </a:extLst>
          </p:cNvPr>
          <p:cNvSpPr>
            <a:spLocks noGrp="1"/>
          </p:cNvSpPr>
          <p:nvPr>
            <p:ph type="title"/>
          </p:nvPr>
        </p:nvSpPr>
        <p:spPr/>
        <p:txBody>
          <a:bodyPr/>
          <a:lstStyle/>
          <a:p>
            <a:r>
              <a:rPr lang="en-US" altLang="zh-CN" dirty="0"/>
              <a:t>2.10.4</a:t>
            </a:r>
            <a:r>
              <a:rPr lang="en-US" altLang="zh-CN" sz="1800" kern="1200" dirty="0">
                <a:solidFill>
                  <a:schemeClr val="tx1"/>
                </a:solidFill>
                <a:effectLst/>
                <a:latin typeface="宋体" panose="02010600030101010101" pitchFamily="2" charset="-122"/>
                <a:ea typeface="宋体" panose="02010600030101010101" pitchFamily="2" charset="-122"/>
                <a:cs typeface="+mj-cs"/>
              </a:rPr>
              <a:t>catvodopen </a:t>
            </a:r>
            <a:r>
              <a:rPr lang="zh-CN" altLang="zh-CN" sz="1800" kern="1200" dirty="0">
                <a:solidFill>
                  <a:schemeClr val="tx1"/>
                </a:solidFill>
                <a:effectLst/>
                <a:latin typeface="宋体" panose="02010600030101010101" pitchFamily="2" charset="-122"/>
                <a:ea typeface="宋体" panose="02010600030101010101" pitchFamily="2" charset="-122"/>
                <a:cs typeface="+mj-cs"/>
              </a:rPr>
              <a:t>移动版内置</a:t>
            </a:r>
            <a:r>
              <a:rPr lang="en-US" altLang="zh-CN" sz="1800" kern="1200" dirty="0">
                <a:solidFill>
                  <a:schemeClr val="tx1"/>
                </a:solidFill>
                <a:effectLst/>
                <a:latin typeface="宋体" panose="02010600030101010101" pitchFamily="2" charset="-122"/>
                <a:ea typeface="宋体" panose="02010600030101010101" pitchFamily="2" charset="-122"/>
                <a:cs typeface="+mj-cs"/>
              </a:rPr>
              <a:t>3</a:t>
            </a:r>
            <a:endParaRPr lang="zh-CN" altLang="en-US" dirty="0"/>
          </a:p>
        </p:txBody>
      </p:sp>
      <p:sp>
        <p:nvSpPr>
          <p:cNvPr id="4" name="文本框 3">
            <a:extLst>
              <a:ext uri="{FF2B5EF4-FFF2-40B4-BE49-F238E27FC236}">
                <a16:creationId xmlns:a16="http://schemas.microsoft.com/office/drawing/2014/main" id="{A27C59CE-87BA-DE65-9693-70400E8E3EF0}"/>
              </a:ext>
            </a:extLst>
          </p:cNvPr>
          <p:cNvSpPr txBox="1"/>
          <p:nvPr/>
        </p:nvSpPr>
        <p:spPr>
          <a:xfrm>
            <a:off x="6447483" y="329745"/>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1.1.5fix5 1.1.3</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_preview4</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8" name="文本框 7">
            <a:extLst>
              <a:ext uri="{FF2B5EF4-FFF2-40B4-BE49-F238E27FC236}">
                <a16:creationId xmlns:a16="http://schemas.microsoft.com/office/drawing/2014/main" id="{FFBF779D-C58E-4BCE-53E9-7315F3A73E7D}"/>
              </a:ext>
            </a:extLst>
          </p:cNvPr>
          <p:cNvSpPr txBox="1"/>
          <p:nvPr/>
        </p:nvSpPr>
        <p:spPr>
          <a:xfrm>
            <a:off x="511670" y="644845"/>
            <a:ext cx="3605033" cy="830997"/>
          </a:xfrm>
          <a:prstGeom prst="rect">
            <a:avLst/>
          </a:prstGeom>
          <a:noFill/>
        </p:spPr>
        <p:txBody>
          <a:bodyPr wrap="square">
            <a:spAutoFit/>
          </a:bodyPr>
          <a:lstStyle/>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4</a:t>
            </a:r>
          </a:p>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4-1</a:t>
            </a: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左侧长按文件夹“</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0304JS</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弹出文件操作窗口。然后点击“添加”</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47DEDC3C-9B73-5A24-9E60-3D43C4FE75B2}"/>
              </a:ext>
            </a:extLst>
          </p:cNvPr>
          <p:cNvSpPr txBox="1"/>
          <p:nvPr/>
        </p:nvSpPr>
        <p:spPr>
          <a:xfrm>
            <a:off x="4517531" y="840389"/>
            <a:ext cx="2631414" cy="276999"/>
          </a:xfrm>
          <a:prstGeom prst="rect">
            <a:avLst/>
          </a:prstGeom>
          <a:noFill/>
        </p:spPr>
        <p:txBody>
          <a:bodyPr wrap="square">
            <a:spAutoFit/>
          </a:bodyPr>
          <a:lstStyle/>
          <a:p>
            <a:pPr indent="266700" algn="just"/>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4-2</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弹出界面选确定</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27" name="文本框 26">
            <a:extLst>
              <a:ext uri="{FF2B5EF4-FFF2-40B4-BE49-F238E27FC236}">
                <a16:creationId xmlns:a16="http://schemas.microsoft.com/office/drawing/2014/main" id="{FBF77D39-E5CC-D3F7-52B6-87D8B0D6BFB9}"/>
              </a:ext>
            </a:extLst>
          </p:cNvPr>
          <p:cNvSpPr txBox="1"/>
          <p:nvPr/>
        </p:nvSpPr>
        <p:spPr>
          <a:xfrm>
            <a:off x="7721314" y="890674"/>
            <a:ext cx="3349578" cy="1200329"/>
          </a:xfrm>
          <a:prstGeom prst="rect">
            <a:avLst/>
          </a:prstGeom>
          <a:noFill/>
        </p:spPr>
        <p:txBody>
          <a:bodyPr wrap="square">
            <a:spAutoFit/>
          </a:bodyPr>
          <a:lstStyle/>
          <a:p>
            <a:pPr indent="266700" algn="just"/>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4-4</a:t>
            </a: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操作完成，右侧目录已经添加文件。点击右侧目录的左上角三个点，返回</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apk</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文件夹所在目录。</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如果是</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ios</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的</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ipk</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，操作已经完成，</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MT</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和</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NPm</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不支持给</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ipk</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签名</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pic>
        <p:nvPicPr>
          <p:cNvPr id="9" name="图片 8">
            <a:extLst>
              <a:ext uri="{FF2B5EF4-FFF2-40B4-BE49-F238E27FC236}">
                <a16:creationId xmlns:a16="http://schemas.microsoft.com/office/drawing/2014/main" id="{E52B7655-1CE3-2DE9-4DA3-894F0099F6B1}"/>
              </a:ext>
            </a:extLst>
          </p:cNvPr>
          <p:cNvPicPr>
            <a:picLocks noChangeAspect="1"/>
          </p:cNvPicPr>
          <p:nvPr/>
        </p:nvPicPr>
        <p:blipFill>
          <a:blip r:embed="rId2"/>
          <a:stretch>
            <a:fillRect/>
          </a:stretch>
        </p:blipFill>
        <p:spPr>
          <a:xfrm>
            <a:off x="906349" y="1628775"/>
            <a:ext cx="3028950" cy="3600450"/>
          </a:xfrm>
          <a:prstGeom prst="rect">
            <a:avLst/>
          </a:prstGeom>
        </p:spPr>
      </p:pic>
      <p:pic>
        <p:nvPicPr>
          <p:cNvPr id="12" name="图片 11">
            <a:extLst>
              <a:ext uri="{FF2B5EF4-FFF2-40B4-BE49-F238E27FC236}">
                <a16:creationId xmlns:a16="http://schemas.microsoft.com/office/drawing/2014/main" id="{CC880C66-18D4-CBC4-7568-1D26141A4DD9}"/>
              </a:ext>
            </a:extLst>
          </p:cNvPr>
          <p:cNvPicPr>
            <a:picLocks noChangeAspect="1"/>
          </p:cNvPicPr>
          <p:nvPr/>
        </p:nvPicPr>
        <p:blipFill>
          <a:blip r:embed="rId3"/>
          <a:stretch>
            <a:fillRect/>
          </a:stretch>
        </p:blipFill>
        <p:spPr>
          <a:xfrm>
            <a:off x="4095568" y="1117388"/>
            <a:ext cx="2219325" cy="1609725"/>
          </a:xfrm>
          <a:prstGeom prst="rect">
            <a:avLst/>
          </a:prstGeom>
        </p:spPr>
      </p:pic>
      <p:pic>
        <p:nvPicPr>
          <p:cNvPr id="14" name="图片 13">
            <a:extLst>
              <a:ext uri="{FF2B5EF4-FFF2-40B4-BE49-F238E27FC236}">
                <a16:creationId xmlns:a16="http://schemas.microsoft.com/office/drawing/2014/main" id="{1ABDD26E-2258-048E-3412-0BFAE1CDE251}"/>
              </a:ext>
            </a:extLst>
          </p:cNvPr>
          <p:cNvPicPr>
            <a:picLocks noChangeAspect="1"/>
          </p:cNvPicPr>
          <p:nvPr/>
        </p:nvPicPr>
        <p:blipFill>
          <a:blip r:embed="rId4"/>
          <a:stretch>
            <a:fillRect/>
          </a:stretch>
        </p:blipFill>
        <p:spPr>
          <a:xfrm>
            <a:off x="4638509" y="3245427"/>
            <a:ext cx="2257425" cy="1143000"/>
          </a:xfrm>
          <a:prstGeom prst="rect">
            <a:avLst/>
          </a:prstGeom>
        </p:spPr>
      </p:pic>
      <p:sp>
        <p:nvSpPr>
          <p:cNvPr id="15" name="文本框 14">
            <a:extLst>
              <a:ext uri="{FF2B5EF4-FFF2-40B4-BE49-F238E27FC236}">
                <a16:creationId xmlns:a16="http://schemas.microsoft.com/office/drawing/2014/main" id="{D25D600D-BD1C-710D-9C48-AFAA37CD075F}"/>
              </a:ext>
            </a:extLst>
          </p:cNvPr>
          <p:cNvSpPr txBox="1"/>
          <p:nvPr/>
        </p:nvSpPr>
        <p:spPr>
          <a:xfrm>
            <a:off x="4517531" y="2800041"/>
            <a:ext cx="2631414" cy="276999"/>
          </a:xfrm>
          <a:prstGeom prst="rect">
            <a:avLst/>
          </a:prstGeom>
          <a:noFill/>
        </p:spPr>
        <p:txBody>
          <a:bodyPr wrap="square">
            <a:spAutoFit/>
          </a:bodyPr>
          <a:lstStyle/>
          <a:p>
            <a:pPr indent="266700" algn="just"/>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4-3</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等待操作完成</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pic>
        <p:nvPicPr>
          <p:cNvPr id="17" name="图片 16">
            <a:extLst>
              <a:ext uri="{FF2B5EF4-FFF2-40B4-BE49-F238E27FC236}">
                <a16:creationId xmlns:a16="http://schemas.microsoft.com/office/drawing/2014/main" id="{6A739762-EB48-7736-9488-D241F4C19D15}"/>
              </a:ext>
            </a:extLst>
          </p:cNvPr>
          <p:cNvPicPr>
            <a:picLocks noChangeAspect="1"/>
          </p:cNvPicPr>
          <p:nvPr/>
        </p:nvPicPr>
        <p:blipFill>
          <a:blip r:embed="rId5"/>
          <a:stretch>
            <a:fillRect/>
          </a:stretch>
        </p:blipFill>
        <p:spPr>
          <a:xfrm>
            <a:off x="7731177" y="2296596"/>
            <a:ext cx="3028950" cy="1800225"/>
          </a:xfrm>
          <a:prstGeom prst="rect">
            <a:avLst/>
          </a:prstGeom>
        </p:spPr>
      </p:pic>
      <p:sp>
        <p:nvSpPr>
          <p:cNvPr id="20" name="文本框 19">
            <a:extLst>
              <a:ext uri="{FF2B5EF4-FFF2-40B4-BE49-F238E27FC236}">
                <a16:creationId xmlns:a16="http://schemas.microsoft.com/office/drawing/2014/main" id="{C7127AD8-292E-9AED-B5F3-7B9435C678AE}"/>
              </a:ext>
            </a:extLst>
          </p:cNvPr>
          <p:cNvSpPr txBox="1"/>
          <p:nvPr/>
        </p:nvSpPr>
        <p:spPr>
          <a:xfrm>
            <a:off x="9797061" y="1952503"/>
            <a:ext cx="1006813" cy="276999"/>
          </a:xfrm>
          <a:prstGeom prst="rect">
            <a:avLst/>
          </a:prstGeom>
          <a:solidFill>
            <a:schemeClr val="bg1"/>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返回上一级</a:t>
            </a:r>
            <a:endParaRPr lang="en-US" altLang="zh-CN" sz="1200" dirty="0">
              <a:latin typeface="宋体" panose="02010600030101010101" pitchFamily="2" charset="-122"/>
              <a:ea typeface="宋体" panose="02010600030101010101" pitchFamily="2" charset="-122"/>
            </a:endParaRPr>
          </a:p>
        </p:txBody>
      </p:sp>
      <p:cxnSp>
        <p:nvCxnSpPr>
          <p:cNvPr id="21" name="直接箭头连接符 20">
            <a:extLst>
              <a:ext uri="{FF2B5EF4-FFF2-40B4-BE49-F238E27FC236}">
                <a16:creationId xmlns:a16="http://schemas.microsoft.com/office/drawing/2014/main" id="{81AB5D03-0281-BFD1-68E9-8CC764FEABA9}"/>
              </a:ext>
            </a:extLst>
          </p:cNvPr>
          <p:cNvCxnSpPr>
            <a:cxnSpLocks/>
          </p:cNvCxnSpPr>
          <p:nvPr/>
        </p:nvCxnSpPr>
        <p:spPr>
          <a:xfrm flipH="1">
            <a:off x="9518073" y="2091003"/>
            <a:ext cx="278988" cy="84753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C81E62D7-425E-9B39-47A1-399A015168EE}"/>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53</a:t>
            </a:fld>
            <a:endParaRPr lang="zh-CN" altLang="en-US" dirty="0"/>
          </a:p>
        </p:txBody>
      </p:sp>
    </p:spTree>
    <p:extLst>
      <p:ext uri="{BB962C8B-B14F-4D97-AF65-F5344CB8AC3E}">
        <p14:creationId xmlns:p14="http://schemas.microsoft.com/office/powerpoint/2010/main" val="5244479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89BCF-0EA2-1CC4-5438-72C8CF4B9D06}"/>
            </a:ext>
          </a:extLst>
        </p:cNvPr>
        <p:cNvGrpSpPr/>
        <p:nvPr/>
      </p:nvGrpSpPr>
      <p:grpSpPr>
        <a:xfrm>
          <a:off x="0" y="0"/>
          <a:ext cx="0" cy="0"/>
          <a:chOff x="0" y="0"/>
          <a:chExt cx="0" cy="0"/>
        </a:xfrm>
      </p:grpSpPr>
      <p:sp>
        <p:nvSpPr>
          <p:cNvPr id="10" name="标题 9">
            <a:extLst>
              <a:ext uri="{FF2B5EF4-FFF2-40B4-BE49-F238E27FC236}">
                <a16:creationId xmlns:a16="http://schemas.microsoft.com/office/drawing/2014/main" id="{8F692617-44B3-A9B9-AF8B-4AE36C0E2B84}"/>
              </a:ext>
            </a:extLst>
          </p:cNvPr>
          <p:cNvSpPr>
            <a:spLocks noGrp="1"/>
          </p:cNvSpPr>
          <p:nvPr>
            <p:ph type="title"/>
          </p:nvPr>
        </p:nvSpPr>
        <p:spPr/>
        <p:txBody>
          <a:bodyPr/>
          <a:lstStyle/>
          <a:p>
            <a:r>
              <a:rPr lang="en-US" altLang="zh-CN" dirty="0"/>
              <a:t>2.10.4</a:t>
            </a:r>
            <a:r>
              <a:rPr lang="en-US" altLang="zh-CN" sz="1800" kern="1200" dirty="0">
                <a:solidFill>
                  <a:schemeClr val="tx1"/>
                </a:solidFill>
                <a:effectLst/>
                <a:latin typeface="宋体" panose="02010600030101010101" pitchFamily="2" charset="-122"/>
                <a:ea typeface="宋体" panose="02010600030101010101" pitchFamily="2" charset="-122"/>
                <a:cs typeface="+mj-cs"/>
              </a:rPr>
              <a:t>catvodopen </a:t>
            </a:r>
            <a:r>
              <a:rPr lang="zh-CN" altLang="zh-CN" sz="1800" kern="1200" dirty="0">
                <a:solidFill>
                  <a:schemeClr val="tx1"/>
                </a:solidFill>
                <a:effectLst/>
                <a:latin typeface="宋体" panose="02010600030101010101" pitchFamily="2" charset="-122"/>
                <a:ea typeface="宋体" panose="02010600030101010101" pitchFamily="2" charset="-122"/>
                <a:cs typeface="+mj-cs"/>
              </a:rPr>
              <a:t>移动版内置</a:t>
            </a:r>
            <a:r>
              <a:rPr lang="en-US" altLang="zh-CN" sz="1800" kern="1200" dirty="0">
                <a:solidFill>
                  <a:schemeClr val="tx1"/>
                </a:solidFill>
                <a:effectLst/>
                <a:latin typeface="宋体" panose="02010600030101010101" pitchFamily="2" charset="-122"/>
                <a:ea typeface="宋体" panose="02010600030101010101" pitchFamily="2" charset="-122"/>
                <a:cs typeface="+mj-cs"/>
              </a:rPr>
              <a:t>4</a:t>
            </a:r>
            <a:endParaRPr lang="zh-CN" altLang="en-US" dirty="0"/>
          </a:p>
        </p:txBody>
      </p:sp>
      <p:sp>
        <p:nvSpPr>
          <p:cNvPr id="4" name="文本框 3">
            <a:extLst>
              <a:ext uri="{FF2B5EF4-FFF2-40B4-BE49-F238E27FC236}">
                <a16:creationId xmlns:a16="http://schemas.microsoft.com/office/drawing/2014/main" id="{A27C59CE-87BA-DE65-9693-70400E8E3EF0}"/>
              </a:ext>
            </a:extLst>
          </p:cNvPr>
          <p:cNvSpPr txBox="1"/>
          <p:nvPr/>
        </p:nvSpPr>
        <p:spPr>
          <a:xfrm>
            <a:off x="6447483" y="329745"/>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1.1.5fix5 1.1.3</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_preview4</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8" name="文本框 7">
            <a:extLst>
              <a:ext uri="{FF2B5EF4-FFF2-40B4-BE49-F238E27FC236}">
                <a16:creationId xmlns:a16="http://schemas.microsoft.com/office/drawing/2014/main" id="{FFBF779D-C58E-4BCE-53E9-7315F3A73E7D}"/>
              </a:ext>
            </a:extLst>
          </p:cNvPr>
          <p:cNvSpPr txBox="1"/>
          <p:nvPr/>
        </p:nvSpPr>
        <p:spPr>
          <a:xfrm>
            <a:off x="511670" y="644845"/>
            <a:ext cx="3605033" cy="830997"/>
          </a:xfrm>
          <a:prstGeom prst="rect">
            <a:avLst/>
          </a:prstGeom>
          <a:noFill/>
        </p:spPr>
        <p:txBody>
          <a:bodyPr wrap="square">
            <a:spAutoFit/>
          </a:bodyPr>
          <a:lstStyle/>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5 </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安卓签名</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5-1</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右侧目录，再次单击已经修改的</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aok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文件。提示</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校验不通过，实际上是没有数字签名。</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点击左下角“功能”</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47DEDC3C-9B73-5A24-9E60-3D43C4FE75B2}"/>
              </a:ext>
            </a:extLst>
          </p:cNvPr>
          <p:cNvSpPr txBox="1"/>
          <p:nvPr/>
        </p:nvSpPr>
        <p:spPr>
          <a:xfrm>
            <a:off x="4517531" y="840389"/>
            <a:ext cx="2631414" cy="276999"/>
          </a:xfrm>
          <a:prstGeom prst="rect">
            <a:avLst/>
          </a:prstGeom>
          <a:noFill/>
        </p:spPr>
        <p:txBody>
          <a:bodyPr wrap="square">
            <a:spAutoFit/>
          </a:bodyPr>
          <a:lstStyle/>
          <a:p>
            <a:pPr indent="266700" algn="just"/>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5-2</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选择第一项“</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APK</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签名”</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27" name="文本框 26">
            <a:extLst>
              <a:ext uri="{FF2B5EF4-FFF2-40B4-BE49-F238E27FC236}">
                <a16:creationId xmlns:a16="http://schemas.microsoft.com/office/drawing/2014/main" id="{FBF77D39-E5CC-D3F7-52B6-87D8B0D6BFB9}"/>
              </a:ext>
            </a:extLst>
          </p:cNvPr>
          <p:cNvSpPr txBox="1"/>
          <p:nvPr/>
        </p:nvSpPr>
        <p:spPr>
          <a:xfrm>
            <a:off x="7235190" y="790934"/>
            <a:ext cx="3835701" cy="461665"/>
          </a:xfrm>
          <a:prstGeom prst="rect">
            <a:avLst/>
          </a:prstGeom>
          <a:noFill/>
        </p:spPr>
        <p:txBody>
          <a:bodyPr wrap="square">
            <a:spAutoFit/>
          </a:bodyPr>
          <a:lstStyle/>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5-4</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提升使用默认的签名方式容易被报病毒。具体的签名方式需要研究一下</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pic>
        <p:nvPicPr>
          <p:cNvPr id="6" name="图片 5">
            <a:extLst>
              <a:ext uri="{FF2B5EF4-FFF2-40B4-BE49-F238E27FC236}">
                <a16:creationId xmlns:a16="http://schemas.microsoft.com/office/drawing/2014/main" id="{72391B90-FB04-7FF1-CB1F-6A8D084984CC}"/>
              </a:ext>
            </a:extLst>
          </p:cNvPr>
          <p:cNvPicPr>
            <a:picLocks noChangeAspect="1"/>
          </p:cNvPicPr>
          <p:nvPr/>
        </p:nvPicPr>
        <p:blipFill>
          <a:blip r:embed="rId2"/>
          <a:stretch>
            <a:fillRect/>
          </a:stretch>
        </p:blipFill>
        <p:spPr>
          <a:xfrm>
            <a:off x="955946" y="1490838"/>
            <a:ext cx="2631414" cy="4691861"/>
          </a:xfrm>
          <a:prstGeom prst="rect">
            <a:avLst/>
          </a:prstGeom>
        </p:spPr>
      </p:pic>
      <p:pic>
        <p:nvPicPr>
          <p:cNvPr id="11" name="图片 10">
            <a:extLst>
              <a:ext uri="{FF2B5EF4-FFF2-40B4-BE49-F238E27FC236}">
                <a16:creationId xmlns:a16="http://schemas.microsoft.com/office/drawing/2014/main" id="{587D8C2D-99CF-9949-EA95-6DF18F8B015C}"/>
              </a:ext>
            </a:extLst>
          </p:cNvPr>
          <p:cNvPicPr>
            <a:picLocks noChangeAspect="1"/>
          </p:cNvPicPr>
          <p:nvPr/>
        </p:nvPicPr>
        <p:blipFill>
          <a:blip r:embed="rId3"/>
          <a:stretch>
            <a:fillRect/>
          </a:stretch>
        </p:blipFill>
        <p:spPr>
          <a:xfrm>
            <a:off x="4529570" y="1225882"/>
            <a:ext cx="2619375" cy="2733675"/>
          </a:xfrm>
          <a:prstGeom prst="rect">
            <a:avLst/>
          </a:prstGeom>
        </p:spPr>
      </p:pic>
      <p:pic>
        <p:nvPicPr>
          <p:cNvPr id="16" name="图片 15">
            <a:extLst>
              <a:ext uri="{FF2B5EF4-FFF2-40B4-BE49-F238E27FC236}">
                <a16:creationId xmlns:a16="http://schemas.microsoft.com/office/drawing/2014/main" id="{07B227A3-1AAB-733F-D77C-FFF9F733806F}"/>
              </a:ext>
            </a:extLst>
          </p:cNvPr>
          <p:cNvPicPr>
            <a:picLocks noChangeAspect="1"/>
          </p:cNvPicPr>
          <p:nvPr/>
        </p:nvPicPr>
        <p:blipFill>
          <a:blip r:embed="rId4"/>
          <a:stretch>
            <a:fillRect/>
          </a:stretch>
        </p:blipFill>
        <p:spPr>
          <a:xfrm>
            <a:off x="4685475" y="4445986"/>
            <a:ext cx="2295525" cy="1571625"/>
          </a:xfrm>
          <a:prstGeom prst="rect">
            <a:avLst/>
          </a:prstGeom>
        </p:spPr>
      </p:pic>
      <p:sp>
        <p:nvSpPr>
          <p:cNvPr id="18" name="文本框 17">
            <a:extLst>
              <a:ext uri="{FF2B5EF4-FFF2-40B4-BE49-F238E27FC236}">
                <a16:creationId xmlns:a16="http://schemas.microsoft.com/office/drawing/2014/main" id="{2D1F1ACB-2032-3D1A-1E7C-393ADD309989}"/>
              </a:ext>
            </a:extLst>
          </p:cNvPr>
          <p:cNvSpPr txBox="1"/>
          <p:nvPr/>
        </p:nvSpPr>
        <p:spPr>
          <a:xfrm>
            <a:off x="4460824" y="4096821"/>
            <a:ext cx="2631414" cy="276999"/>
          </a:xfrm>
          <a:prstGeom prst="rect">
            <a:avLst/>
          </a:prstGeom>
          <a:noFill/>
        </p:spPr>
        <p:txBody>
          <a:bodyPr wrap="square">
            <a:spAutoFit/>
          </a:bodyPr>
          <a:lstStyle/>
          <a:p>
            <a:pPr indent="266700" algn="just"/>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5-3</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默认即可</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pic>
        <p:nvPicPr>
          <p:cNvPr id="22" name="图片 21">
            <a:extLst>
              <a:ext uri="{FF2B5EF4-FFF2-40B4-BE49-F238E27FC236}">
                <a16:creationId xmlns:a16="http://schemas.microsoft.com/office/drawing/2014/main" id="{A0FF738A-3BC1-0C06-CDD5-C451D012DDA3}"/>
              </a:ext>
            </a:extLst>
          </p:cNvPr>
          <p:cNvPicPr>
            <a:picLocks noChangeAspect="1"/>
          </p:cNvPicPr>
          <p:nvPr/>
        </p:nvPicPr>
        <p:blipFill>
          <a:blip r:embed="rId5"/>
          <a:stretch>
            <a:fillRect/>
          </a:stretch>
        </p:blipFill>
        <p:spPr>
          <a:xfrm>
            <a:off x="8019739" y="1252599"/>
            <a:ext cx="2752725" cy="1209675"/>
          </a:xfrm>
          <a:prstGeom prst="rect">
            <a:avLst/>
          </a:prstGeom>
        </p:spPr>
      </p:pic>
      <p:pic>
        <p:nvPicPr>
          <p:cNvPr id="24" name="图片 23">
            <a:extLst>
              <a:ext uri="{FF2B5EF4-FFF2-40B4-BE49-F238E27FC236}">
                <a16:creationId xmlns:a16="http://schemas.microsoft.com/office/drawing/2014/main" id="{72123070-B41D-131B-92C6-9E8A2DB570E9}"/>
              </a:ext>
            </a:extLst>
          </p:cNvPr>
          <p:cNvPicPr>
            <a:picLocks noChangeAspect="1"/>
          </p:cNvPicPr>
          <p:nvPr/>
        </p:nvPicPr>
        <p:blipFill>
          <a:blip r:embed="rId6"/>
          <a:stretch>
            <a:fillRect/>
          </a:stretch>
        </p:blipFill>
        <p:spPr>
          <a:xfrm>
            <a:off x="7881626" y="3328251"/>
            <a:ext cx="3028950" cy="2419350"/>
          </a:xfrm>
          <a:prstGeom prst="rect">
            <a:avLst/>
          </a:prstGeom>
        </p:spPr>
      </p:pic>
      <p:sp>
        <p:nvSpPr>
          <p:cNvPr id="28" name="文本框 27">
            <a:extLst>
              <a:ext uri="{FF2B5EF4-FFF2-40B4-BE49-F238E27FC236}">
                <a16:creationId xmlns:a16="http://schemas.microsoft.com/office/drawing/2014/main" id="{47A73419-CE78-04DE-908C-CABA0D38127B}"/>
              </a:ext>
            </a:extLst>
          </p:cNvPr>
          <p:cNvSpPr txBox="1"/>
          <p:nvPr/>
        </p:nvSpPr>
        <p:spPr>
          <a:xfrm>
            <a:off x="7235190" y="2479764"/>
            <a:ext cx="3703927" cy="830997"/>
          </a:xfrm>
          <a:prstGeom prst="rect">
            <a:avLst/>
          </a:prstGeom>
          <a:noFill/>
        </p:spPr>
        <p:txBody>
          <a:bodyPr wrap="square">
            <a:spAutoFit/>
          </a:bodyPr>
          <a:lstStyle/>
          <a:p>
            <a:pPr indent="266700" algn="just"/>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5-5</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生成后缀带</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sign</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的</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apk</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。这就是成品。可以自行改名。但是和原版安装路径是一样的不能共存。需要修改</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apk</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的文件以修改</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apk</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的安装路径就可以共存了。点击软件右侧三个点，退出</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MT</a:t>
            </a:r>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2" name="灯片编号占位符 1">
            <a:extLst>
              <a:ext uri="{FF2B5EF4-FFF2-40B4-BE49-F238E27FC236}">
                <a16:creationId xmlns:a16="http://schemas.microsoft.com/office/drawing/2014/main" id="{9BDB0ECB-F20D-813A-3BE8-7F9BD42D155C}"/>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54</a:t>
            </a:fld>
            <a:endParaRPr lang="zh-CN" altLang="en-US" dirty="0"/>
          </a:p>
        </p:txBody>
      </p:sp>
    </p:spTree>
    <p:extLst>
      <p:ext uri="{BB962C8B-B14F-4D97-AF65-F5344CB8AC3E}">
        <p14:creationId xmlns:p14="http://schemas.microsoft.com/office/powerpoint/2010/main" val="18184317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89BCF-0EA2-1CC4-5438-72C8CF4B9D06}"/>
            </a:ext>
          </a:extLst>
        </p:cNvPr>
        <p:cNvGrpSpPr/>
        <p:nvPr/>
      </p:nvGrpSpPr>
      <p:grpSpPr>
        <a:xfrm>
          <a:off x="0" y="0"/>
          <a:ext cx="0" cy="0"/>
          <a:chOff x="0" y="0"/>
          <a:chExt cx="0" cy="0"/>
        </a:xfrm>
      </p:grpSpPr>
      <p:sp>
        <p:nvSpPr>
          <p:cNvPr id="10" name="标题 9">
            <a:extLst>
              <a:ext uri="{FF2B5EF4-FFF2-40B4-BE49-F238E27FC236}">
                <a16:creationId xmlns:a16="http://schemas.microsoft.com/office/drawing/2014/main" id="{15FE6E5E-952B-228D-820C-505FE655F940}"/>
              </a:ext>
            </a:extLst>
          </p:cNvPr>
          <p:cNvSpPr>
            <a:spLocks noGrp="1"/>
          </p:cNvSpPr>
          <p:nvPr>
            <p:ph type="title"/>
          </p:nvPr>
        </p:nvSpPr>
        <p:spPr/>
        <p:txBody>
          <a:bodyPr/>
          <a:lstStyle/>
          <a:p>
            <a:r>
              <a:rPr lang="en-US" altLang="zh-CN" dirty="0"/>
              <a:t>2.10.4</a:t>
            </a:r>
            <a:r>
              <a:rPr lang="en-US" altLang="zh-CN" sz="1800" kern="1200" dirty="0">
                <a:solidFill>
                  <a:schemeClr val="tx1"/>
                </a:solidFill>
                <a:effectLst/>
                <a:latin typeface="宋体" panose="02010600030101010101" pitchFamily="2" charset="-122"/>
                <a:ea typeface="宋体" panose="02010600030101010101" pitchFamily="2" charset="-122"/>
                <a:cs typeface="+mj-cs"/>
              </a:rPr>
              <a:t>catvodopen </a:t>
            </a:r>
            <a:r>
              <a:rPr lang="zh-CN" altLang="zh-CN" sz="1800" kern="1200" dirty="0">
                <a:solidFill>
                  <a:schemeClr val="tx1"/>
                </a:solidFill>
                <a:effectLst/>
                <a:latin typeface="宋体" panose="02010600030101010101" pitchFamily="2" charset="-122"/>
                <a:ea typeface="宋体" panose="02010600030101010101" pitchFamily="2" charset="-122"/>
                <a:cs typeface="+mj-cs"/>
              </a:rPr>
              <a:t>移动版内置</a:t>
            </a:r>
            <a:r>
              <a:rPr lang="en-US" altLang="zh-CN" sz="1800" kern="1200" dirty="0">
                <a:solidFill>
                  <a:schemeClr val="tx1"/>
                </a:solidFill>
                <a:effectLst/>
                <a:latin typeface="宋体" panose="02010600030101010101" pitchFamily="2" charset="-122"/>
                <a:ea typeface="宋体" panose="02010600030101010101" pitchFamily="2" charset="-122"/>
                <a:cs typeface="+mj-cs"/>
              </a:rPr>
              <a:t>5</a:t>
            </a:r>
            <a:endParaRPr lang="zh-CN" altLang="en-US" dirty="0"/>
          </a:p>
        </p:txBody>
      </p:sp>
      <p:sp>
        <p:nvSpPr>
          <p:cNvPr id="4" name="文本框 3">
            <a:extLst>
              <a:ext uri="{FF2B5EF4-FFF2-40B4-BE49-F238E27FC236}">
                <a16:creationId xmlns:a16="http://schemas.microsoft.com/office/drawing/2014/main" id="{A27C59CE-87BA-DE65-9693-70400E8E3EF0}"/>
              </a:ext>
            </a:extLst>
          </p:cNvPr>
          <p:cNvSpPr txBox="1"/>
          <p:nvPr/>
        </p:nvSpPr>
        <p:spPr>
          <a:xfrm>
            <a:off x="6447483" y="329745"/>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1.1.5fix5 1.1.3</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_preview4</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8" name="文本框 7">
            <a:extLst>
              <a:ext uri="{FF2B5EF4-FFF2-40B4-BE49-F238E27FC236}">
                <a16:creationId xmlns:a16="http://schemas.microsoft.com/office/drawing/2014/main" id="{FFBF779D-C58E-4BCE-53E9-7315F3A73E7D}"/>
              </a:ext>
            </a:extLst>
          </p:cNvPr>
          <p:cNvSpPr txBox="1"/>
          <p:nvPr/>
        </p:nvSpPr>
        <p:spPr>
          <a:xfrm>
            <a:off x="511670" y="644845"/>
            <a:ext cx="3605033" cy="1384995"/>
          </a:xfrm>
          <a:prstGeom prst="rect">
            <a:avLst/>
          </a:prstGeom>
          <a:noFill/>
        </p:spPr>
        <p:txBody>
          <a:bodyPr wrap="square">
            <a:spAutoFit/>
          </a:bodyPr>
          <a:lstStyle/>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6</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自定义路径</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安卓文件夹内路径的符号和</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Windows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的不同。本地包的路径是</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旧版</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assets://js/config_open.json</a:t>
            </a: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新版</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assets://js/index.js.md5</a:t>
            </a: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直接在软件的路径填入即可</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p:txBody>
      </p:sp>
      <p:sp>
        <p:nvSpPr>
          <p:cNvPr id="7" name="文本框 6">
            <a:extLst>
              <a:ext uri="{FF2B5EF4-FFF2-40B4-BE49-F238E27FC236}">
                <a16:creationId xmlns:a16="http://schemas.microsoft.com/office/drawing/2014/main" id="{47DEDC3C-9B73-5A24-9E60-3D43C4FE75B2}"/>
              </a:ext>
            </a:extLst>
          </p:cNvPr>
          <p:cNvSpPr txBox="1"/>
          <p:nvPr/>
        </p:nvSpPr>
        <p:spPr>
          <a:xfrm>
            <a:off x="732144" y="1855239"/>
            <a:ext cx="2631414" cy="338554"/>
          </a:xfrm>
          <a:prstGeom prst="rect">
            <a:avLst/>
          </a:prstGeom>
          <a:noFill/>
          <a:ln w="38100">
            <a:solidFill>
              <a:srgbClr val="FF0000"/>
            </a:solidFill>
          </a:ln>
        </p:spPr>
        <p:txBody>
          <a:bodyPr wrap="square">
            <a:spAutoFit/>
          </a:bodyPr>
          <a:lstStyle/>
          <a:p>
            <a:pPr indent="266700" algn="just"/>
            <a:r>
              <a:rPr lang="zh-CN" altLang="en-US" sz="1600" kern="100" dirty="0">
                <a:effectLst/>
                <a:latin typeface="宋体" panose="02010600030101010101" pitchFamily="2" charset="-122"/>
                <a:ea typeface="宋体" panose="02010600030101010101" pitchFamily="2" charset="-122"/>
                <a:cs typeface="Times New Roman" panose="02020603050405020304" pitchFamily="18" charset="0"/>
              </a:rPr>
              <a:t>使用</a:t>
            </a:r>
            <a:r>
              <a:rPr lang="en-US" altLang="zh-CN" sz="1600" kern="100" dirty="0" err="1">
                <a:effectLst/>
                <a:latin typeface="宋体" panose="02010600030101010101" pitchFamily="2" charset="-122"/>
                <a:ea typeface="宋体" panose="02010600030101010101" pitchFamily="2" charset="-122"/>
                <a:cs typeface="Times New Roman" panose="02020603050405020304" pitchFamily="18" charset="0"/>
              </a:rPr>
              <a:t>winrar</a:t>
            </a:r>
            <a:r>
              <a:rPr lang="zh-CN" altLang="en-US" sz="1600" kern="100" dirty="0">
                <a:effectLst/>
                <a:latin typeface="宋体" panose="02010600030101010101" pitchFamily="2" charset="-122"/>
                <a:ea typeface="宋体" panose="02010600030101010101" pitchFamily="2" charset="-122"/>
                <a:cs typeface="Times New Roman" panose="02020603050405020304" pitchFamily="18" charset="0"/>
              </a:rPr>
              <a:t>修改文件</a:t>
            </a:r>
            <a:endParaRPr lang="en-US" altLang="zh-CN" sz="1600" kern="1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27" name="文本框 26">
            <a:extLst>
              <a:ext uri="{FF2B5EF4-FFF2-40B4-BE49-F238E27FC236}">
                <a16:creationId xmlns:a16="http://schemas.microsoft.com/office/drawing/2014/main" id="{FBF77D39-E5CC-D3F7-52B6-87D8B0D6BFB9}"/>
              </a:ext>
            </a:extLst>
          </p:cNvPr>
          <p:cNvSpPr txBox="1"/>
          <p:nvPr/>
        </p:nvSpPr>
        <p:spPr>
          <a:xfrm>
            <a:off x="511670" y="2311276"/>
            <a:ext cx="4711495" cy="1200329"/>
          </a:xfrm>
          <a:prstGeom prst="rect">
            <a:avLst/>
          </a:prstGeom>
          <a:noFill/>
        </p:spPr>
        <p:txBody>
          <a:bodyPr wrap="square">
            <a:spAutoFit/>
          </a:bodyPr>
          <a:lstStyle/>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在电脑上用解压工具也可以修改文件。操作更方便，但是不能签名，</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Windows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上的</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7zip</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不支持。</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Winrar</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支持。</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Win11</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自带的解压功能不清楚是否支持。</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1.</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复制一份</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apk</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为了避免混淆可以重新命名</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打开</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winrar</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软件。</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Apk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不能直接右击打开。打开修改名字的</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apk</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或者拖入软件。</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pic>
        <p:nvPicPr>
          <p:cNvPr id="9" name="图片 8">
            <a:extLst>
              <a:ext uri="{FF2B5EF4-FFF2-40B4-BE49-F238E27FC236}">
                <a16:creationId xmlns:a16="http://schemas.microsoft.com/office/drawing/2014/main" id="{13466A09-4604-3A2F-1ABC-6207A1AF2C76}"/>
              </a:ext>
            </a:extLst>
          </p:cNvPr>
          <p:cNvPicPr>
            <a:picLocks noChangeAspect="1"/>
          </p:cNvPicPr>
          <p:nvPr/>
        </p:nvPicPr>
        <p:blipFill>
          <a:blip r:embed="rId2"/>
          <a:stretch>
            <a:fillRect/>
          </a:stretch>
        </p:blipFill>
        <p:spPr>
          <a:xfrm>
            <a:off x="732144" y="3620750"/>
            <a:ext cx="3659233" cy="2379051"/>
          </a:xfrm>
          <a:prstGeom prst="rect">
            <a:avLst/>
          </a:prstGeom>
        </p:spPr>
      </p:pic>
      <p:pic>
        <p:nvPicPr>
          <p:cNvPr id="12" name="图片 11">
            <a:extLst>
              <a:ext uri="{FF2B5EF4-FFF2-40B4-BE49-F238E27FC236}">
                <a16:creationId xmlns:a16="http://schemas.microsoft.com/office/drawing/2014/main" id="{4F979CF6-F5D4-7B1B-F38B-B74E12E7936C}"/>
              </a:ext>
            </a:extLst>
          </p:cNvPr>
          <p:cNvPicPr>
            <a:picLocks noChangeAspect="1"/>
          </p:cNvPicPr>
          <p:nvPr/>
        </p:nvPicPr>
        <p:blipFill>
          <a:blip r:embed="rId3"/>
          <a:stretch>
            <a:fillRect/>
          </a:stretch>
        </p:blipFill>
        <p:spPr>
          <a:xfrm>
            <a:off x="6215448" y="1820246"/>
            <a:ext cx="3883863" cy="3382719"/>
          </a:xfrm>
          <a:prstGeom prst="rect">
            <a:avLst/>
          </a:prstGeom>
        </p:spPr>
      </p:pic>
      <p:sp>
        <p:nvSpPr>
          <p:cNvPr id="13" name="文本框 12">
            <a:extLst>
              <a:ext uri="{FF2B5EF4-FFF2-40B4-BE49-F238E27FC236}">
                <a16:creationId xmlns:a16="http://schemas.microsoft.com/office/drawing/2014/main" id="{1851BC70-8EEA-92AB-C61F-68C8246F8B85}"/>
              </a:ext>
            </a:extLst>
          </p:cNvPr>
          <p:cNvSpPr txBox="1"/>
          <p:nvPr/>
        </p:nvSpPr>
        <p:spPr>
          <a:xfrm>
            <a:off x="5387816" y="665598"/>
            <a:ext cx="4711495" cy="1015663"/>
          </a:xfrm>
          <a:prstGeom prst="rect">
            <a:avLst/>
          </a:prstGeom>
          <a:noFill/>
        </p:spPr>
        <p:txBody>
          <a:bodyPr wrap="square">
            <a:spAutoFit/>
          </a:bodyPr>
          <a:lstStyle/>
          <a:p>
            <a:pPr indent="266700" algn="just"/>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2</a:t>
            </a:r>
          </a:p>
          <a:p>
            <a:pPr indent="266700" algn="just"/>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把</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0304</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文件拖入“</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assets/</a:t>
            </a:r>
            <a:r>
              <a:rPr lang="en-US" altLang="zh-CN" sz="1200" kern="100" dirty="0" err="1">
                <a:effectLst/>
                <a:latin typeface="宋体" panose="02010600030101010101" pitchFamily="2" charset="-122"/>
                <a:ea typeface="宋体" panose="02010600030101010101" pitchFamily="2" charset="-122"/>
                <a:cs typeface="Times New Roman" panose="02020603050405020304" pitchFamily="18" charset="0"/>
              </a:rPr>
              <a:t>flutter_assets</a:t>
            </a:r>
            <a:r>
              <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rPr>
              <a:t>/asset</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”文件夹。点击确定。关闭即可。也可以用这种方法修改</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ios</a:t>
            </a:r>
            <a:r>
              <a:rPr lang="zh-CN" altLang="en-US" sz="1200" kern="100" dirty="0">
                <a:latin typeface="宋体" panose="02010600030101010101" pitchFamily="2" charset="-122"/>
                <a:ea typeface="宋体" panose="02010600030101010101" pitchFamily="2" charset="-122"/>
                <a:cs typeface="Times New Roman" panose="02020603050405020304" pitchFamily="18" charset="0"/>
              </a:rPr>
              <a:t>的</a:t>
            </a:r>
            <a:r>
              <a:rPr lang="en-US" altLang="zh-CN" sz="1200" kern="100" dirty="0" err="1">
                <a:latin typeface="宋体" panose="02010600030101010101" pitchFamily="2" charset="-122"/>
                <a:ea typeface="宋体" panose="02010600030101010101" pitchFamily="2" charset="-122"/>
                <a:cs typeface="Times New Roman" panose="02020603050405020304" pitchFamily="18" charset="0"/>
              </a:rPr>
              <a:t>ipk</a:t>
            </a:r>
            <a:endParaRPr lang="en-US" altLang="zh-CN" sz="1200" kern="100" dirty="0">
              <a:latin typeface="宋体" panose="02010600030101010101" pitchFamily="2" charset="-122"/>
              <a:ea typeface="宋体" panose="02010600030101010101" pitchFamily="2" charset="-122"/>
              <a:cs typeface="Times New Roman" panose="02020603050405020304" pitchFamily="18" charset="0"/>
            </a:endParaRPr>
          </a:p>
          <a:p>
            <a:pPr indent="266700" algn="just"/>
            <a:r>
              <a:rPr lang="zh-CN" altLang="en-US" sz="1200" kern="100" dirty="0">
                <a:effectLst/>
                <a:latin typeface="宋体" panose="02010600030101010101" pitchFamily="2" charset="-122"/>
                <a:ea typeface="宋体" panose="02010600030101010101" pitchFamily="2" charset="-122"/>
                <a:cs typeface="Times New Roman" panose="02020603050405020304" pitchFamily="18" charset="0"/>
              </a:rPr>
              <a:t>修改完成之后不能因为没有签名不能安装。然后用其它工具签名或者取消安装系统的签名验证即可。</a:t>
            </a:r>
            <a:endParaRPr lang="en-US" altLang="zh-CN" sz="1200" kern="100" dirty="0">
              <a:effectLst/>
              <a:latin typeface="宋体" panose="02010600030101010101" pitchFamily="2" charset="-122"/>
              <a:ea typeface="宋体" panose="02010600030101010101" pitchFamily="2" charset="-122"/>
              <a:cs typeface="Times New Roman" panose="02020603050405020304" pitchFamily="18" charset="0"/>
            </a:endParaRPr>
          </a:p>
        </p:txBody>
      </p:sp>
      <p:sp>
        <p:nvSpPr>
          <p:cNvPr id="2" name="灯片编号占位符 1">
            <a:extLst>
              <a:ext uri="{FF2B5EF4-FFF2-40B4-BE49-F238E27FC236}">
                <a16:creationId xmlns:a16="http://schemas.microsoft.com/office/drawing/2014/main" id="{C1647E9E-CC87-6DE4-2A6F-069F4C2BAF83}"/>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55</a:t>
            </a:fld>
            <a:endParaRPr lang="zh-CN" altLang="en-US" dirty="0"/>
          </a:p>
        </p:txBody>
      </p:sp>
    </p:spTree>
    <p:extLst>
      <p:ext uri="{BB962C8B-B14F-4D97-AF65-F5344CB8AC3E}">
        <p14:creationId xmlns:p14="http://schemas.microsoft.com/office/powerpoint/2010/main" val="1133034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89BCF-0EA2-1CC4-5438-72C8CF4B9D06}"/>
            </a:ext>
          </a:extLst>
        </p:cNvPr>
        <p:cNvGrpSpPr/>
        <p:nvPr/>
      </p:nvGrpSpPr>
      <p:grpSpPr>
        <a:xfrm>
          <a:off x="0" y="0"/>
          <a:ext cx="0" cy="0"/>
          <a:chOff x="0" y="0"/>
          <a:chExt cx="0" cy="0"/>
        </a:xfrm>
      </p:grpSpPr>
      <p:sp>
        <p:nvSpPr>
          <p:cNvPr id="10" name="标题 9">
            <a:extLst>
              <a:ext uri="{FF2B5EF4-FFF2-40B4-BE49-F238E27FC236}">
                <a16:creationId xmlns:a16="http://schemas.microsoft.com/office/drawing/2014/main" id="{15FE6E5E-952B-228D-820C-505FE655F940}"/>
              </a:ext>
            </a:extLst>
          </p:cNvPr>
          <p:cNvSpPr>
            <a:spLocks noGrp="1"/>
          </p:cNvSpPr>
          <p:nvPr>
            <p:ph type="title"/>
          </p:nvPr>
        </p:nvSpPr>
        <p:spPr/>
        <p:txBody>
          <a:bodyPr/>
          <a:lstStyle/>
          <a:p>
            <a:r>
              <a:rPr lang="en-US" altLang="zh-CN" dirty="0"/>
              <a:t>2.10.5</a:t>
            </a:r>
            <a:r>
              <a:rPr lang="en-US" altLang="zh-CN" sz="1800" kern="1200" dirty="0">
                <a:solidFill>
                  <a:schemeClr val="tx1"/>
                </a:solidFill>
                <a:effectLst/>
                <a:latin typeface="宋体" panose="02010600030101010101" pitchFamily="2" charset="-122"/>
                <a:ea typeface="宋体" panose="02010600030101010101" pitchFamily="2" charset="-122"/>
                <a:cs typeface="+mj-cs"/>
              </a:rPr>
              <a:t>catvodopen</a:t>
            </a:r>
            <a:r>
              <a:rPr lang="zh-CN" altLang="en-US" sz="1800" kern="1200" dirty="0">
                <a:solidFill>
                  <a:schemeClr val="tx1"/>
                </a:solidFill>
                <a:effectLst/>
                <a:latin typeface="宋体" panose="02010600030101010101" pitchFamily="2" charset="-122"/>
                <a:ea typeface="宋体" panose="02010600030101010101" pitchFamily="2" charset="-122"/>
                <a:cs typeface="+mj-cs"/>
              </a:rPr>
              <a:t>在线源制作</a:t>
            </a:r>
            <a:endParaRPr lang="zh-CN" altLang="en-US" dirty="0"/>
          </a:p>
        </p:txBody>
      </p:sp>
      <p:sp>
        <p:nvSpPr>
          <p:cNvPr id="4" name="文本框 3">
            <a:extLst>
              <a:ext uri="{FF2B5EF4-FFF2-40B4-BE49-F238E27FC236}">
                <a16:creationId xmlns:a16="http://schemas.microsoft.com/office/drawing/2014/main" id="{A27C59CE-87BA-DE65-9693-70400E8E3EF0}"/>
              </a:ext>
            </a:extLst>
          </p:cNvPr>
          <p:cNvSpPr txBox="1"/>
          <p:nvPr/>
        </p:nvSpPr>
        <p:spPr>
          <a:xfrm>
            <a:off x="6447483" y="329745"/>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1.1.5fix5 1.1.3</a:t>
            </a:r>
            <a:r>
              <a:rPr lang="en-US" altLang="zh-CN" sz="1200" kern="100" dirty="0">
                <a:latin typeface="宋体" panose="02010600030101010101" pitchFamily="2" charset="-122"/>
                <a:ea typeface="宋体" panose="02010600030101010101" pitchFamily="2" charset="-122"/>
                <a:cs typeface="Times New Roman" panose="02020603050405020304" pitchFamily="18" charset="0"/>
              </a:rPr>
              <a:t>_preview4</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8" name="文本框 7">
            <a:extLst>
              <a:ext uri="{FF2B5EF4-FFF2-40B4-BE49-F238E27FC236}">
                <a16:creationId xmlns:a16="http://schemas.microsoft.com/office/drawing/2014/main" id="{FFBF779D-C58E-4BCE-53E9-7315F3A73E7D}"/>
              </a:ext>
            </a:extLst>
          </p:cNvPr>
          <p:cNvSpPr txBox="1"/>
          <p:nvPr/>
        </p:nvSpPr>
        <p:spPr>
          <a:xfrm>
            <a:off x="896680" y="758417"/>
            <a:ext cx="5351720" cy="5078313"/>
          </a:xfrm>
          <a:prstGeom prst="rect">
            <a:avLst/>
          </a:prstGeom>
          <a:noFill/>
        </p:spPr>
        <p:txBody>
          <a:bodyPr wrap="square">
            <a:spAutoFit/>
          </a:bodyPr>
          <a:lstStyle>
            <a:defPPr>
              <a:defRPr lang="zh-CN"/>
            </a:defPPr>
            <a:lvl1pPr indent="266700" algn="just">
              <a:defRPr sz="1200" kern="100">
                <a:latin typeface="宋体" panose="02010600030101010101" pitchFamily="2" charset="-122"/>
                <a:ea typeface="宋体" panose="02010600030101010101" pitchFamily="2" charset="-122"/>
                <a:cs typeface="Times New Roman" panose="02020603050405020304" pitchFamily="18" charset="0"/>
              </a:defRPr>
            </a:lvl1pPr>
          </a:lstStyle>
          <a:p>
            <a:r>
              <a:rPr lang="en-US" altLang="zh-CN" dirty="0"/>
              <a:t>1.</a:t>
            </a:r>
            <a:r>
              <a:rPr lang="zh-CN" altLang="en-US" dirty="0"/>
              <a:t>参考教程</a:t>
            </a:r>
            <a:endParaRPr lang="en-US" altLang="zh-CN" dirty="0"/>
          </a:p>
          <a:p>
            <a:r>
              <a:rPr lang="en-US" altLang="zh-CN" dirty="0">
                <a:hlinkClick r:id="rId3"/>
              </a:rPr>
              <a:t>https://omii.top/1296.html</a:t>
            </a:r>
            <a:r>
              <a:rPr lang="en-US" altLang="zh-CN" dirty="0"/>
              <a:t> </a:t>
            </a:r>
          </a:p>
          <a:p>
            <a:r>
              <a:rPr lang="zh-CN" altLang="en-US" b="1" dirty="0">
                <a:hlinkClick r:id="rId3"/>
              </a:rPr>
              <a:t>猫影视网络接口配置教程</a:t>
            </a:r>
            <a:endParaRPr lang="zh-CN" altLang="en-US" b="1" dirty="0"/>
          </a:p>
          <a:p>
            <a:endParaRPr lang="en-US" altLang="zh-CN" dirty="0"/>
          </a:p>
          <a:p>
            <a:r>
              <a:rPr lang="zh-CN" altLang="en-US" dirty="0"/>
              <a:t>具体的操作方法详见教程内。这里面有几个需要注意的地方。</a:t>
            </a:r>
            <a:endParaRPr lang="en-US" altLang="zh-CN" dirty="0"/>
          </a:p>
          <a:p>
            <a:r>
              <a:rPr lang="en-US" altLang="zh-CN" dirty="0"/>
              <a:t>1</a:t>
            </a:r>
            <a:r>
              <a:rPr lang="zh-CN" altLang="en-US" dirty="0"/>
              <a:t>）</a:t>
            </a:r>
            <a:endParaRPr lang="en-US" altLang="zh-CN" dirty="0"/>
          </a:p>
          <a:p>
            <a:r>
              <a:rPr lang="zh-CN" altLang="en-US" dirty="0"/>
              <a:t>从</a:t>
            </a:r>
            <a:r>
              <a:rPr lang="en-US" altLang="zh-CN" dirty="0"/>
              <a:t>1.0.7</a:t>
            </a:r>
            <a:r>
              <a:rPr lang="zh-CN" altLang="en-US" dirty="0"/>
              <a:t>开始支持网络接口，仅支持</a:t>
            </a:r>
            <a:r>
              <a:rPr lang="en-US" altLang="zh-CN" dirty="0" err="1"/>
              <a:t>Gitee</a:t>
            </a:r>
            <a:r>
              <a:rPr lang="zh-CN" altLang="en-US" dirty="0"/>
              <a:t>和</a:t>
            </a:r>
            <a:r>
              <a:rPr lang="en-US" altLang="zh-CN" dirty="0" err="1"/>
              <a:t>Github</a:t>
            </a:r>
            <a:r>
              <a:rPr lang="zh-CN" altLang="en-US" dirty="0"/>
              <a:t>私有仓、及坚果云。</a:t>
            </a:r>
            <a:r>
              <a:rPr lang="en-US" altLang="zh-CN" dirty="0"/>
              <a:t>1.1.3</a:t>
            </a:r>
            <a:r>
              <a:rPr lang="zh-CN" altLang="en-US" dirty="0"/>
              <a:t>版本之后集成了</a:t>
            </a:r>
            <a:r>
              <a:rPr lang="en-US" altLang="zh-CN" dirty="0" err="1"/>
              <a:t>nodejs</a:t>
            </a:r>
            <a:r>
              <a:rPr lang="zh-CN" altLang="en-US" dirty="0"/>
              <a:t>运行时并删除了</a:t>
            </a:r>
            <a:r>
              <a:rPr lang="en-US" altLang="zh-CN" dirty="0" err="1"/>
              <a:t>Quickjs</a:t>
            </a:r>
            <a:r>
              <a:rPr lang="zh-CN" altLang="en-US" dirty="0"/>
              <a:t>，请及时更换为</a:t>
            </a:r>
            <a:r>
              <a:rPr lang="en-US" altLang="zh-CN" dirty="0" err="1"/>
              <a:t>nodejs</a:t>
            </a:r>
            <a:r>
              <a:rPr lang="zh-CN" altLang="en-US" dirty="0"/>
              <a:t>接口。</a:t>
            </a:r>
            <a:endParaRPr lang="en-US" altLang="zh-CN" dirty="0"/>
          </a:p>
          <a:p>
            <a:r>
              <a:rPr lang="en-US" altLang="zh-CN" dirty="0"/>
              <a:t>2</a:t>
            </a:r>
            <a:r>
              <a:rPr lang="zh-CN" altLang="en-US" dirty="0"/>
              <a:t>）</a:t>
            </a:r>
            <a:endParaRPr lang="en-US" altLang="zh-CN" dirty="0"/>
          </a:p>
          <a:p>
            <a:r>
              <a:rPr lang="zh-CN" altLang="en-US" dirty="0"/>
              <a:t>新版的文件，填入各种网盘接口之后文件的</a:t>
            </a:r>
            <a:r>
              <a:rPr lang="en-US" altLang="zh-CN" dirty="0"/>
              <a:t>MD5</a:t>
            </a:r>
            <a:r>
              <a:rPr lang="zh-CN" altLang="en-US" dirty="0"/>
              <a:t>会改变，一定要校验后重新填入</a:t>
            </a:r>
            <a:r>
              <a:rPr lang="en-US" altLang="zh-CN" dirty="0"/>
              <a:t>MD5</a:t>
            </a:r>
            <a:r>
              <a:rPr lang="zh-CN" altLang="en-US" dirty="0"/>
              <a:t>文件再使用。</a:t>
            </a:r>
            <a:endParaRPr lang="en-US" altLang="zh-CN" dirty="0"/>
          </a:p>
          <a:p>
            <a:r>
              <a:rPr lang="en-US" altLang="zh-CN" dirty="0"/>
              <a:t>3</a:t>
            </a:r>
            <a:r>
              <a:rPr lang="zh-CN" altLang="en-US" dirty="0"/>
              <a:t>）大概的流程就是注册网站账号。然后建立仓库并上传文件。创建私人密钥，按照格式填入直链内就可以使用了。</a:t>
            </a:r>
            <a:endParaRPr lang="en-US" altLang="zh-CN" dirty="0"/>
          </a:p>
          <a:p>
            <a:r>
              <a:rPr lang="en-US" altLang="zh-CN" dirty="0" err="1"/>
              <a:t>gitee</a:t>
            </a:r>
            <a:r>
              <a:rPr lang="zh-CN" altLang="en-US" dirty="0"/>
              <a:t>的限制比较严格</a:t>
            </a:r>
            <a:r>
              <a:rPr lang="en-US" altLang="zh-CN" dirty="0"/>
              <a:t>,</a:t>
            </a:r>
            <a:r>
              <a:rPr lang="zh-CN" altLang="en-US" dirty="0"/>
              <a:t>经常失效。</a:t>
            </a:r>
            <a:r>
              <a:rPr lang="en-US" altLang="zh-CN" dirty="0" err="1"/>
              <a:t>Github</a:t>
            </a:r>
            <a:r>
              <a:rPr lang="zh-CN" altLang="en-US" dirty="0"/>
              <a:t>由于是外网不太稳定。坚果云的限制较少网速也可以。</a:t>
            </a:r>
            <a:endParaRPr lang="en-US" altLang="zh-CN" dirty="0"/>
          </a:p>
          <a:p>
            <a:r>
              <a:rPr lang="en-US" altLang="zh-CN" dirty="0"/>
              <a:t>2.</a:t>
            </a:r>
            <a:r>
              <a:rPr lang="zh-CN" altLang="en-US" dirty="0"/>
              <a:t>新接口开发</a:t>
            </a:r>
            <a:endParaRPr lang="en-US" altLang="zh-CN" dirty="0"/>
          </a:p>
          <a:p>
            <a:r>
              <a:rPr lang="en-US" altLang="zh-CN" dirty="0">
                <a:hlinkClick r:id="rId4"/>
              </a:rPr>
              <a:t>https://omii.top/2019.html</a:t>
            </a:r>
            <a:r>
              <a:rPr lang="en-US" altLang="zh-CN" dirty="0"/>
              <a:t> </a:t>
            </a:r>
          </a:p>
          <a:p>
            <a:r>
              <a:rPr lang="zh-CN" altLang="en-US" b="1" dirty="0">
                <a:hlinkClick r:id="rId4"/>
              </a:rPr>
              <a:t>猫影视</a:t>
            </a:r>
            <a:r>
              <a:rPr lang="en-US" altLang="zh-CN" b="1" dirty="0">
                <a:hlinkClick r:id="rId4"/>
              </a:rPr>
              <a:t>Nodejs</a:t>
            </a:r>
            <a:r>
              <a:rPr lang="zh-CN" altLang="en-US" b="1" dirty="0">
                <a:hlinkClick r:id="rId4"/>
              </a:rPr>
              <a:t>保姆级部署教程</a:t>
            </a:r>
            <a:endParaRPr lang="zh-CN" altLang="en-US" b="1" dirty="0"/>
          </a:p>
          <a:p>
            <a:r>
              <a:rPr lang="zh-CN" altLang="en-US" dirty="0"/>
              <a:t>内容主要是介绍怎么使用</a:t>
            </a:r>
            <a:r>
              <a:rPr lang="en-US" altLang="zh-CN" dirty="0" err="1"/>
              <a:t>nodejs</a:t>
            </a:r>
            <a:r>
              <a:rPr lang="zh-CN" altLang="en-US" dirty="0"/>
              <a:t>压缩接口文件，并不是软件接口的开发。同时，</a:t>
            </a:r>
            <a:r>
              <a:rPr lang="en-US" altLang="zh-CN" dirty="0" err="1"/>
              <a:t>catvodopen</a:t>
            </a:r>
            <a:r>
              <a:rPr lang="zh-CN" altLang="en-US" dirty="0"/>
              <a:t>在</a:t>
            </a:r>
            <a:r>
              <a:rPr lang="en-US" altLang="zh-CN" dirty="0" err="1"/>
              <a:t>Github</a:t>
            </a:r>
            <a:r>
              <a:rPr lang="zh-CN" altLang="en-US" dirty="0"/>
              <a:t>上的代码并非是源代码，只是爬虫模版和一些工具。</a:t>
            </a:r>
            <a:endParaRPr lang="en-US" altLang="zh-CN" dirty="0"/>
          </a:p>
          <a:p>
            <a:r>
              <a:rPr lang="en-US" altLang="zh-CN" dirty="0"/>
              <a:t>3.</a:t>
            </a:r>
            <a:r>
              <a:rPr lang="zh-CN" altLang="en-US" dirty="0"/>
              <a:t>旧版接口问题</a:t>
            </a:r>
            <a:endParaRPr lang="en-US" altLang="zh-CN" dirty="0"/>
          </a:p>
          <a:p>
            <a:r>
              <a:rPr lang="zh-CN" altLang="en-US" dirty="0"/>
              <a:t>由于新版接口的</a:t>
            </a:r>
            <a:r>
              <a:rPr lang="en-US" altLang="zh-CN" dirty="0"/>
              <a:t>DIY</a:t>
            </a:r>
            <a:r>
              <a:rPr lang="zh-CN" altLang="en-US" dirty="0"/>
              <a:t>难度提升了一个档次。可能仍然会有一些爱好者继续使用旧版软件和旧版接口。原版的教程已经删掉，但是大概原理是一样的。需要注意的是旧版的</a:t>
            </a:r>
            <a:r>
              <a:rPr lang="en-US" altLang="zh-CN" dirty="0" err="1"/>
              <a:t>config.open</a:t>
            </a:r>
            <a:r>
              <a:rPr lang="zh-CN" altLang="en-US" dirty="0"/>
              <a:t>内调用的所有文件都使用相对路径或者填写实际的直链路径，否则接口内将无法调用。</a:t>
            </a:r>
            <a:endParaRPr lang="en-US" altLang="zh-CN" dirty="0"/>
          </a:p>
        </p:txBody>
      </p:sp>
      <p:sp>
        <p:nvSpPr>
          <p:cNvPr id="2" name="灯片编号占位符 1">
            <a:extLst>
              <a:ext uri="{FF2B5EF4-FFF2-40B4-BE49-F238E27FC236}">
                <a16:creationId xmlns:a16="http://schemas.microsoft.com/office/drawing/2014/main" id="{D5017D94-7FF8-A5AA-7C9C-2BAE0B2943E4}"/>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56</a:t>
            </a:fld>
            <a:endParaRPr lang="zh-CN" altLang="en-US" dirty="0"/>
          </a:p>
        </p:txBody>
      </p:sp>
    </p:spTree>
    <p:extLst>
      <p:ext uri="{BB962C8B-B14F-4D97-AF65-F5344CB8AC3E}">
        <p14:creationId xmlns:p14="http://schemas.microsoft.com/office/powerpoint/2010/main" val="3301208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76D1A-71D9-A137-5B3F-B4D36DB552C1}"/>
            </a:ext>
          </a:extLst>
        </p:cNvPr>
        <p:cNvGrpSpPr/>
        <p:nvPr/>
      </p:nvGrpSpPr>
      <p:grpSpPr>
        <a:xfrm>
          <a:off x="0" y="0"/>
          <a:ext cx="0" cy="0"/>
          <a:chOff x="0" y="0"/>
          <a:chExt cx="0" cy="0"/>
        </a:xfrm>
      </p:grpSpPr>
      <p:sp>
        <p:nvSpPr>
          <p:cNvPr id="10" name="文本框 9">
            <a:extLst>
              <a:ext uri="{FF2B5EF4-FFF2-40B4-BE49-F238E27FC236}">
                <a16:creationId xmlns:a16="http://schemas.microsoft.com/office/drawing/2014/main" id="{12AAE517-68A4-F183-A944-6924C4429903}"/>
              </a:ext>
            </a:extLst>
          </p:cNvPr>
          <p:cNvSpPr txBox="1"/>
          <p:nvPr/>
        </p:nvSpPr>
        <p:spPr>
          <a:xfrm>
            <a:off x="2501448" y="660065"/>
            <a:ext cx="2834681" cy="1046440"/>
          </a:xfrm>
          <a:prstGeom prst="rect">
            <a:avLst/>
          </a:prstGeom>
          <a:solidFill>
            <a:schemeClr val="bg1"/>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4.</a:t>
            </a:r>
            <a:r>
              <a:rPr lang="zh-CN" altLang="en-US" sz="1400" dirty="0">
                <a:latin typeface="宋体" panose="02010600030101010101" pitchFamily="2" charset="-122"/>
                <a:ea typeface="宋体" panose="02010600030101010101" pitchFamily="2" charset="-122"/>
              </a:rPr>
              <a:t>直播</a:t>
            </a:r>
            <a:endParaRPr lang="en-US" altLang="zh-CN" sz="14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点击“直播”如果接口内的直播有效可以直接看电视，一般线路切换自动切换直播源。如果不能切换（欧歌和部分本地源）到</a:t>
            </a:r>
            <a:r>
              <a:rPr lang="en-US" altLang="zh-CN" sz="1200" dirty="0">
                <a:latin typeface="宋体" panose="02010600030101010101" pitchFamily="2" charset="-122"/>
                <a:ea typeface="宋体" panose="02010600030101010101" pitchFamily="2" charset="-122"/>
              </a:rPr>
              <a:t>1.2</a:t>
            </a:r>
            <a:r>
              <a:rPr lang="zh-CN" altLang="en-US" sz="1200" dirty="0">
                <a:latin typeface="宋体" panose="02010600030101010101" pitchFamily="2" charset="-122"/>
                <a:ea typeface="宋体" panose="02010600030101010101" pitchFamily="2" charset="-122"/>
              </a:rPr>
              <a:t>“直播”最右侧切换。</a:t>
            </a:r>
          </a:p>
        </p:txBody>
      </p:sp>
      <p:pic>
        <p:nvPicPr>
          <p:cNvPr id="4" name="图片 3">
            <a:extLst>
              <a:ext uri="{FF2B5EF4-FFF2-40B4-BE49-F238E27FC236}">
                <a16:creationId xmlns:a16="http://schemas.microsoft.com/office/drawing/2014/main" id="{77FC11D7-BDC8-8EA7-8670-E979F53B5C93}"/>
              </a:ext>
            </a:extLst>
          </p:cNvPr>
          <p:cNvPicPr>
            <a:picLocks noChangeAspect="1"/>
          </p:cNvPicPr>
          <p:nvPr/>
        </p:nvPicPr>
        <p:blipFill>
          <a:blip r:embed="rId2"/>
          <a:stretch>
            <a:fillRect/>
          </a:stretch>
        </p:blipFill>
        <p:spPr>
          <a:xfrm>
            <a:off x="6793322" y="2549772"/>
            <a:ext cx="4345052" cy="3185341"/>
          </a:xfrm>
          <a:prstGeom prst="rect">
            <a:avLst/>
          </a:prstGeom>
        </p:spPr>
      </p:pic>
      <p:pic>
        <p:nvPicPr>
          <p:cNvPr id="9" name="图片 8">
            <a:extLst>
              <a:ext uri="{FF2B5EF4-FFF2-40B4-BE49-F238E27FC236}">
                <a16:creationId xmlns:a16="http://schemas.microsoft.com/office/drawing/2014/main" id="{529B3BE1-E593-5A14-2567-681FE383B562}"/>
              </a:ext>
            </a:extLst>
          </p:cNvPr>
          <p:cNvPicPr>
            <a:picLocks noChangeAspect="1"/>
          </p:cNvPicPr>
          <p:nvPr/>
        </p:nvPicPr>
        <p:blipFill>
          <a:blip r:embed="rId3"/>
          <a:stretch>
            <a:fillRect/>
          </a:stretch>
        </p:blipFill>
        <p:spPr>
          <a:xfrm>
            <a:off x="1102307" y="1764869"/>
            <a:ext cx="4835348" cy="3491285"/>
          </a:xfrm>
          <a:prstGeom prst="rect">
            <a:avLst/>
          </a:prstGeom>
        </p:spPr>
      </p:pic>
      <p:sp>
        <p:nvSpPr>
          <p:cNvPr id="19" name="标题 18">
            <a:extLst>
              <a:ext uri="{FF2B5EF4-FFF2-40B4-BE49-F238E27FC236}">
                <a16:creationId xmlns:a16="http://schemas.microsoft.com/office/drawing/2014/main" id="{1DC67749-10DB-2FF8-CAEE-F423CCA13A16}"/>
              </a:ext>
            </a:extLst>
          </p:cNvPr>
          <p:cNvSpPr>
            <a:spLocks noGrp="1"/>
          </p:cNvSpPr>
          <p:nvPr>
            <p:ph type="title"/>
          </p:nvPr>
        </p:nvSpPr>
        <p:spPr/>
        <p:txBody>
          <a:bodyPr/>
          <a:lstStyle/>
          <a:p>
            <a:r>
              <a:rPr lang="en-US" altLang="zh-CN" dirty="0"/>
              <a:t>2.4.1</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 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4</a:t>
            </a:r>
            <a:endParaRPr lang="zh-CN" altLang="en-US" dirty="0"/>
          </a:p>
        </p:txBody>
      </p:sp>
      <p:sp>
        <p:nvSpPr>
          <p:cNvPr id="18" name="文本框 17">
            <a:extLst>
              <a:ext uri="{FF2B5EF4-FFF2-40B4-BE49-F238E27FC236}">
                <a16:creationId xmlns:a16="http://schemas.microsoft.com/office/drawing/2014/main" id="{B1E55DCC-771A-2877-13FB-7615B1EA094B}"/>
              </a:ext>
            </a:extLst>
          </p:cNvPr>
          <p:cNvSpPr txBox="1"/>
          <p:nvPr/>
        </p:nvSpPr>
        <p:spPr>
          <a:xfrm>
            <a:off x="916654" y="644845"/>
            <a:ext cx="1486544" cy="1046440"/>
          </a:xfrm>
          <a:prstGeom prst="rect">
            <a:avLst/>
          </a:prstGeom>
          <a:solidFill>
            <a:schemeClr val="bg1"/>
          </a:solidFill>
          <a:ln w="28575">
            <a:solidFill>
              <a:srgbClr val="FF000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2.</a:t>
            </a:r>
            <a:r>
              <a:rPr lang="zh-CN" altLang="en-US" sz="1400" dirty="0">
                <a:latin typeface="宋体" panose="02010600030101010101" pitchFamily="2" charset="-122"/>
                <a:ea typeface="宋体" panose="02010600030101010101" pitchFamily="2" charset="-122"/>
              </a:rPr>
              <a:t>观看节目</a:t>
            </a:r>
            <a:endParaRPr lang="en-US" altLang="zh-CN" sz="1400" dirty="0">
              <a:latin typeface="宋体" panose="02010600030101010101" pitchFamily="2" charset="-122"/>
              <a:ea typeface="宋体" panose="02010600030101010101" pitchFamily="2" charset="-122"/>
            </a:endParaRPr>
          </a:p>
          <a:p>
            <a:r>
              <a:rPr lang="en-US" altLang="zh-CN" sz="1200" dirty="0">
                <a:latin typeface="宋体" panose="02010600030101010101" pitchFamily="2" charset="-122"/>
                <a:ea typeface="宋体" panose="02010600030101010101" pitchFamily="2" charset="-122"/>
              </a:rPr>
              <a:t>2.1</a:t>
            </a:r>
            <a:r>
              <a:rPr lang="zh-CN" altLang="en-US" sz="1200" dirty="0">
                <a:latin typeface="宋体" panose="02010600030101010101" pitchFamily="2" charset="-122"/>
                <a:ea typeface="宋体" panose="02010600030101010101" pitchFamily="2" charset="-122"/>
              </a:rPr>
              <a:t>切换不同站点</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点击“首页”按钮标题切换不同的站点</a:t>
            </a:r>
            <a:endParaRPr lang="en-US" altLang="zh-CN" sz="1200" dirty="0">
              <a:latin typeface="宋体" panose="02010600030101010101" pitchFamily="2" charset="-122"/>
              <a:ea typeface="宋体" panose="02010600030101010101" pitchFamily="2" charset="-122"/>
            </a:endParaRPr>
          </a:p>
        </p:txBody>
      </p:sp>
      <p:cxnSp>
        <p:nvCxnSpPr>
          <p:cNvPr id="21" name="直接箭头连接符 20">
            <a:extLst>
              <a:ext uri="{FF2B5EF4-FFF2-40B4-BE49-F238E27FC236}">
                <a16:creationId xmlns:a16="http://schemas.microsoft.com/office/drawing/2014/main" id="{AAFF6C5E-3445-2C48-9460-2F9691B4882E}"/>
              </a:ext>
            </a:extLst>
          </p:cNvPr>
          <p:cNvCxnSpPr>
            <a:cxnSpLocks/>
          </p:cNvCxnSpPr>
          <p:nvPr/>
        </p:nvCxnSpPr>
        <p:spPr>
          <a:xfrm flipH="1">
            <a:off x="2318794" y="1614172"/>
            <a:ext cx="188249" cy="75150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9C0FD844-56BF-3EFD-7FC5-8319EA6828C6}"/>
              </a:ext>
            </a:extLst>
          </p:cNvPr>
          <p:cNvCxnSpPr>
            <a:cxnSpLocks/>
            <a:stCxn id="18" idx="2"/>
          </p:cNvCxnSpPr>
          <p:nvPr/>
        </p:nvCxnSpPr>
        <p:spPr>
          <a:xfrm>
            <a:off x="1659926" y="1691285"/>
            <a:ext cx="0" cy="3379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127F8869-5768-8AD3-7864-7A653CE944F4}"/>
              </a:ext>
            </a:extLst>
          </p:cNvPr>
          <p:cNvCxnSpPr>
            <a:cxnSpLocks/>
          </p:cNvCxnSpPr>
          <p:nvPr/>
        </p:nvCxnSpPr>
        <p:spPr>
          <a:xfrm flipH="1">
            <a:off x="7775252" y="1764869"/>
            <a:ext cx="456618" cy="102623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927198AF-41AF-92E5-3B3C-19F077E42F0D}"/>
              </a:ext>
            </a:extLst>
          </p:cNvPr>
          <p:cNvCxnSpPr>
            <a:cxnSpLocks/>
            <a:stCxn id="13" idx="1"/>
          </p:cNvCxnSpPr>
          <p:nvPr/>
        </p:nvCxnSpPr>
        <p:spPr>
          <a:xfrm flipH="1" flipV="1">
            <a:off x="1781723" y="2889317"/>
            <a:ext cx="2668894" cy="1072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716825CE-5BE2-546B-1499-ECE0EF46F8A8}"/>
              </a:ext>
            </a:extLst>
          </p:cNvPr>
          <p:cNvSpPr txBox="1"/>
          <p:nvPr/>
        </p:nvSpPr>
        <p:spPr>
          <a:xfrm>
            <a:off x="1860274" y="5425486"/>
            <a:ext cx="1329256" cy="461665"/>
          </a:xfrm>
          <a:prstGeom prst="rect">
            <a:avLst/>
          </a:prstGeom>
          <a:solidFill>
            <a:srgbClr val="FFFF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2.5</a:t>
            </a:r>
            <a:r>
              <a:rPr lang="zh-CN" altLang="en-US" sz="1200" dirty="0">
                <a:latin typeface="宋体" panose="02010600030101010101" pitchFamily="2" charset="-122"/>
                <a:ea typeface="宋体" panose="02010600030101010101" pitchFamily="2" charset="-122"/>
              </a:rPr>
              <a:t>点选推荐观看点播影视节目</a:t>
            </a:r>
          </a:p>
        </p:txBody>
      </p:sp>
      <p:sp>
        <p:nvSpPr>
          <p:cNvPr id="6" name="文本框 5">
            <a:extLst>
              <a:ext uri="{FF2B5EF4-FFF2-40B4-BE49-F238E27FC236}">
                <a16:creationId xmlns:a16="http://schemas.microsoft.com/office/drawing/2014/main" id="{225B7079-665E-865C-2CE7-6BFE21BC6DFB}"/>
              </a:ext>
            </a:extLst>
          </p:cNvPr>
          <p:cNvSpPr txBox="1"/>
          <p:nvPr/>
        </p:nvSpPr>
        <p:spPr>
          <a:xfrm>
            <a:off x="7600187" y="877226"/>
            <a:ext cx="3538187" cy="830997"/>
          </a:xfrm>
          <a:prstGeom prst="rect">
            <a:avLst/>
          </a:prstGeom>
          <a:solidFill>
            <a:srgbClr val="FFFF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2.2b</a:t>
            </a:r>
            <a:r>
              <a:rPr lang="zh-CN" altLang="en-US" sz="1200" dirty="0">
                <a:latin typeface="宋体" panose="02010600030101010101" pitchFamily="2" charset="-122"/>
                <a:ea typeface="宋体" panose="02010600030101010101" pitchFamily="2" charset="-122"/>
              </a:rPr>
              <a:t>点播</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点击后之后弹出下面的子菜单，选择分类之后并按确定键，显示关键词（节目筛选），再次点击分类退出。模拟器单击选择再单击确定。再次单击取消。</a:t>
            </a:r>
          </a:p>
        </p:txBody>
      </p:sp>
      <p:sp>
        <p:nvSpPr>
          <p:cNvPr id="11" name="文本框 10">
            <a:extLst>
              <a:ext uri="{FF2B5EF4-FFF2-40B4-BE49-F238E27FC236}">
                <a16:creationId xmlns:a16="http://schemas.microsoft.com/office/drawing/2014/main" id="{AF1A001B-6388-BCBD-7BAD-DF7BF9A95C79}"/>
              </a:ext>
            </a:extLst>
          </p:cNvPr>
          <p:cNvSpPr txBox="1"/>
          <p:nvPr/>
        </p:nvSpPr>
        <p:spPr>
          <a:xfrm>
            <a:off x="8625835" y="1949724"/>
            <a:ext cx="1755294" cy="461665"/>
          </a:xfrm>
          <a:prstGeom prst="rect">
            <a:avLst/>
          </a:prstGeom>
          <a:solidFill>
            <a:srgbClr val="FFFF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2.2c</a:t>
            </a:r>
            <a:r>
              <a:rPr lang="zh-CN" altLang="en-US" sz="1200" dirty="0">
                <a:latin typeface="宋体" panose="02010600030101010101" pitchFamily="2" charset="-122"/>
                <a:ea typeface="宋体" panose="02010600030101010101" pitchFamily="2" charset="-122"/>
              </a:rPr>
              <a:t>关键词（点播筛选）</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点击显示内容观看</a:t>
            </a:r>
          </a:p>
        </p:txBody>
      </p:sp>
      <p:cxnSp>
        <p:nvCxnSpPr>
          <p:cNvPr id="12" name="直接箭头连接符 11">
            <a:extLst>
              <a:ext uri="{FF2B5EF4-FFF2-40B4-BE49-F238E27FC236}">
                <a16:creationId xmlns:a16="http://schemas.microsoft.com/office/drawing/2014/main" id="{91C0087C-16C2-3DEC-29D0-13F47FEF22BB}"/>
              </a:ext>
            </a:extLst>
          </p:cNvPr>
          <p:cNvCxnSpPr>
            <a:cxnSpLocks/>
          </p:cNvCxnSpPr>
          <p:nvPr/>
        </p:nvCxnSpPr>
        <p:spPr>
          <a:xfrm flipH="1">
            <a:off x="8485094" y="2393472"/>
            <a:ext cx="202848" cy="12483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E5C60C18-6160-8BC6-21FB-6A2CE9E94DE0}"/>
              </a:ext>
            </a:extLst>
          </p:cNvPr>
          <p:cNvCxnSpPr>
            <a:cxnSpLocks/>
          </p:cNvCxnSpPr>
          <p:nvPr/>
        </p:nvCxnSpPr>
        <p:spPr>
          <a:xfrm flipH="1" flipV="1">
            <a:off x="2041415" y="4464541"/>
            <a:ext cx="371503" cy="9913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箭头: 下 55">
            <a:extLst>
              <a:ext uri="{FF2B5EF4-FFF2-40B4-BE49-F238E27FC236}">
                <a16:creationId xmlns:a16="http://schemas.microsoft.com/office/drawing/2014/main" id="{A8258C59-D9C9-0A57-2847-317496E0EED4}"/>
              </a:ext>
            </a:extLst>
          </p:cNvPr>
          <p:cNvSpPr/>
          <p:nvPr/>
        </p:nvSpPr>
        <p:spPr>
          <a:xfrm rot="14544431">
            <a:off x="6546706" y="1216550"/>
            <a:ext cx="578885" cy="1879091"/>
          </a:xfrm>
          <a:prstGeom prst="downArrow">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文本框 62">
            <a:extLst>
              <a:ext uri="{FF2B5EF4-FFF2-40B4-BE49-F238E27FC236}">
                <a16:creationId xmlns:a16="http://schemas.microsoft.com/office/drawing/2014/main" id="{04EA9EE7-765C-D475-D108-C78DE48BD764}"/>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 </a:t>
            </a:r>
            <a:r>
              <a:rPr lang="en-US" altLang="zh-CN" sz="1200" dirty="0">
                <a:latin typeface="宋体" panose="02010600030101010101" pitchFamily="2" charset="-122"/>
                <a:ea typeface="宋体" panose="02010600030101010101" pitchFamily="2" charset="-122"/>
              </a:rPr>
              <a:t>FongMi 2.3.0</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7" name="文本框 6">
            <a:extLst>
              <a:ext uri="{FF2B5EF4-FFF2-40B4-BE49-F238E27FC236}">
                <a16:creationId xmlns:a16="http://schemas.microsoft.com/office/drawing/2014/main" id="{6ECFB558-0CBE-CBE2-9908-63E9EF49156A}"/>
              </a:ext>
            </a:extLst>
          </p:cNvPr>
          <p:cNvSpPr txBox="1"/>
          <p:nvPr/>
        </p:nvSpPr>
        <p:spPr>
          <a:xfrm>
            <a:off x="2716918" y="3069370"/>
            <a:ext cx="1440270" cy="461665"/>
          </a:xfrm>
          <a:prstGeom prst="rect">
            <a:avLst/>
          </a:prstGeom>
          <a:solidFill>
            <a:srgbClr val="FFFF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2.3</a:t>
            </a:r>
          </a:p>
          <a:p>
            <a:r>
              <a:rPr lang="zh-CN" altLang="en-US" sz="1200" dirty="0">
                <a:latin typeface="宋体" panose="02010600030101010101" pitchFamily="2" charset="-122"/>
                <a:ea typeface="宋体" panose="02010600030101010101" pitchFamily="2" charset="-122"/>
              </a:rPr>
              <a:t>展示观看历史记录</a:t>
            </a:r>
            <a:endParaRPr lang="en-US" altLang="zh-CN" sz="1200" dirty="0">
              <a:latin typeface="宋体" panose="02010600030101010101" pitchFamily="2" charset="-122"/>
              <a:ea typeface="宋体" panose="02010600030101010101" pitchFamily="2" charset="-122"/>
            </a:endParaRPr>
          </a:p>
        </p:txBody>
      </p:sp>
      <p:cxnSp>
        <p:nvCxnSpPr>
          <p:cNvPr id="8" name="直接箭头连接符 7">
            <a:extLst>
              <a:ext uri="{FF2B5EF4-FFF2-40B4-BE49-F238E27FC236}">
                <a16:creationId xmlns:a16="http://schemas.microsoft.com/office/drawing/2014/main" id="{9F2DE127-8782-4779-A3CB-C1549E8A3CFB}"/>
              </a:ext>
            </a:extLst>
          </p:cNvPr>
          <p:cNvCxnSpPr>
            <a:cxnSpLocks/>
          </p:cNvCxnSpPr>
          <p:nvPr/>
        </p:nvCxnSpPr>
        <p:spPr>
          <a:xfrm flipH="1" flipV="1">
            <a:off x="1965297" y="3135605"/>
            <a:ext cx="751621" cy="2332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4F7CED98-6156-7440-8AFD-A3F617CD10CD}"/>
              </a:ext>
            </a:extLst>
          </p:cNvPr>
          <p:cNvSpPr txBox="1"/>
          <p:nvPr/>
        </p:nvSpPr>
        <p:spPr>
          <a:xfrm>
            <a:off x="4450617" y="2576872"/>
            <a:ext cx="1511539" cy="646331"/>
          </a:xfrm>
          <a:prstGeom prst="rect">
            <a:avLst/>
          </a:prstGeom>
          <a:solidFill>
            <a:srgbClr val="FFFF00"/>
          </a:solidFill>
          <a:ln w="28575">
            <a:solidFill>
              <a:srgbClr val="FF0000"/>
            </a:solidFill>
          </a:ln>
        </p:spPr>
        <p:txBody>
          <a:bodyPr wrap="square" rtlCol="0">
            <a:spAutoFit/>
          </a:bodyPr>
          <a:lstStyle/>
          <a:p>
            <a:r>
              <a:rPr lang="en-US" altLang="zh-CN" sz="1200" dirty="0">
                <a:latin typeface="宋体" panose="02010600030101010101" pitchFamily="2" charset="-122"/>
                <a:ea typeface="宋体" panose="02010600030101010101" pitchFamily="2" charset="-122"/>
              </a:rPr>
              <a:t>2.2a</a:t>
            </a:r>
            <a:r>
              <a:rPr lang="zh-CN" altLang="en-US" sz="1200" dirty="0">
                <a:latin typeface="宋体" panose="02010600030101010101" pitchFamily="2" charset="-122"/>
                <a:ea typeface="宋体" panose="02010600030101010101" pitchFamily="2" charset="-122"/>
              </a:rPr>
              <a:t>点播节目</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点击点播，是站点的点播菜单</a:t>
            </a:r>
          </a:p>
        </p:txBody>
      </p:sp>
      <p:cxnSp>
        <p:nvCxnSpPr>
          <p:cNvPr id="15" name="直接箭头连接符 14">
            <a:extLst>
              <a:ext uri="{FF2B5EF4-FFF2-40B4-BE49-F238E27FC236}">
                <a16:creationId xmlns:a16="http://schemas.microsoft.com/office/drawing/2014/main" id="{7FB30671-ABD9-DAF5-2A97-CB81E1F969AD}"/>
              </a:ext>
            </a:extLst>
          </p:cNvPr>
          <p:cNvCxnSpPr>
            <a:cxnSpLocks/>
          </p:cNvCxnSpPr>
          <p:nvPr/>
        </p:nvCxnSpPr>
        <p:spPr>
          <a:xfrm flipH="1">
            <a:off x="3330096" y="1875837"/>
            <a:ext cx="2164379" cy="5176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B4426F44-272B-924F-0621-C8F6B6D35E67}"/>
              </a:ext>
            </a:extLst>
          </p:cNvPr>
          <p:cNvSpPr txBox="1"/>
          <p:nvPr/>
        </p:nvSpPr>
        <p:spPr>
          <a:xfrm>
            <a:off x="5494475" y="1180038"/>
            <a:ext cx="1203050" cy="707886"/>
          </a:xfrm>
          <a:prstGeom prst="rect">
            <a:avLst/>
          </a:prstGeom>
          <a:solidFill>
            <a:schemeClr val="bg1"/>
          </a:solidFill>
          <a:ln w="28575">
            <a:solidFill>
              <a:srgbClr val="00B0F0"/>
            </a:solidFill>
          </a:ln>
        </p:spPr>
        <p:txBody>
          <a:bodyPr wrap="square" rtlCol="0">
            <a:spAutoFit/>
          </a:bodyPr>
          <a:lstStyle/>
          <a:p>
            <a:r>
              <a:rPr lang="en-US" altLang="zh-CN" sz="1600" dirty="0">
                <a:latin typeface="宋体" panose="02010600030101010101" pitchFamily="2" charset="-122"/>
                <a:ea typeface="宋体" panose="02010600030101010101" pitchFamily="2" charset="-122"/>
              </a:rPr>
              <a:t>3.</a:t>
            </a:r>
            <a:r>
              <a:rPr lang="zh-CN" altLang="en-US" sz="1600" dirty="0">
                <a:latin typeface="宋体" panose="02010600030101010101" pitchFamily="2" charset="-122"/>
                <a:ea typeface="宋体" panose="02010600030101010101" pitchFamily="2" charset="-122"/>
              </a:rPr>
              <a:t>搜索功能</a:t>
            </a:r>
            <a:endParaRPr lang="en-US" altLang="zh-CN" sz="16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详细内容看下一页</a:t>
            </a:r>
          </a:p>
        </p:txBody>
      </p:sp>
      <p:sp>
        <p:nvSpPr>
          <p:cNvPr id="2" name="灯片编号占位符 1">
            <a:extLst>
              <a:ext uri="{FF2B5EF4-FFF2-40B4-BE49-F238E27FC236}">
                <a16:creationId xmlns:a16="http://schemas.microsoft.com/office/drawing/2014/main" id="{43CBAAA2-ACB4-C537-F3C8-55FADBC783B7}"/>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6</a:t>
            </a:fld>
            <a:endParaRPr lang="zh-CN" altLang="en-US" dirty="0"/>
          </a:p>
        </p:txBody>
      </p:sp>
    </p:spTree>
    <p:extLst>
      <p:ext uri="{BB962C8B-B14F-4D97-AF65-F5344CB8AC3E}">
        <p14:creationId xmlns:p14="http://schemas.microsoft.com/office/powerpoint/2010/main" val="3019680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82E4-BBE1-BBFE-42B1-6B0F407B64B8}"/>
            </a:ext>
          </a:extLst>
        </p:cNvPr>
        <p:cNvGrpSpPr/>
        <p:nvPr/>
      </p:nvGrpSpPr>
      <p:grpSpPr>
        <a:xfrm>
          <a:off x="0" y="0"/>
          <a:ext cx="0" cy="0"/>
          <a:chOff x="0" y="0"/>
          <a:chExt cx="0" cy="0"/>
        </a:xfrm>
      </p:grpSpPr>
      <p:sp>
        <p:nvSpPr>
          <p:cNvPr id="7" name="标题 6">
            <a:extLst>
              <a:ext uri="{FF2B5EF4-FFF2-40B4-BE49-F238E27FC236}">
                <a16:creationId xmlns:a16="http://schemas.microsoft.com/office/drawing/2014/main" id="{97B479BD-085F-1559-BAFF-1F3C8F8C4B00}"/>
              </a:ext>
            </a:extLst>
          </p:cNvPr>
          <p:cNvSpPr>
            <a:spLocks noGrp="1"/>
          </p:cNvSpPr>
          <p:nvPr>
            <p:ph type="title"/>
          </p:nvPr>
        </p:nvSpPr>
        <p:spPr/>
        <p:txBody>
          <a:bodyPr/>
          <a:lstStyle/>
          <a:p>
            <a:r>
              <a:rPr lang="en-US" altLang="zh-CN" dirty="0"/>
              <a:t>2.4.1</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zh-CN" sz="1800" kern="1200" dirty="0">
                <a:solidFill>
                  <a:schemeClr val="tx1"/>
                </a:solidFill>
                <a:effectLst/>
                <a:latin typeface="宋体" panose="02010600030101010101" pitchFamily="2" charset="-122"/>
                <a:ea typeface="宋体" panose="02010600030101010101" pitchFamily="2" charset="-122"/>
                <a:cs typeface="+mj-cs"/>
              </a:rPr>
              <a:t>影视 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5</a:t>
            </a:r>
            <a:endParaRPr lang="zh-CN" altLang="en-US" dirty="0"/>
          </a:p>
        </p:txBody>
      </p:sp>
      <p:pic>
        <p:nvPicPr>
          <p:cNvPr id="27" name="图片 26">
            <a:extLst>
              <a:ext uri="{FF2B5EF4-FFF2-40B4-BE49-F238E27FC236}">
                <a16:creationId xmlns:a16="http://schemas.microsoft.com/office/drawing/2014/main" id="{F8E6C25E-100E-6DFE-9FE0-547CDD8C2FAE}"/>
              </a:ext>
            </a:extLst>
          </p:cNvPr>
          <p:cNvPicPr>
            <a:picLocks noChangeAspect="1"/>
          </p:cNvPicPr>
          <p:nvPr/>
        </p:nvPicPr>
        <p:blipFill>
          <a:blip r:embed="rId3"/>
          <a:stretch>
            <a:fillRect/>
          </a:stretch>
        </p:blipFill>
        <p:spPr>
          <a:xfrm>
            <a:off x="1002069" y="2290173"/>
            <a:ext cx="4413907" cy="3213065"/>
          </a:xfrm>
          <a:prstGeom prst="rect">
            <a:avLst/>
          </a:prstGeom>
        </p:spPr>
      </p:pic>
      <p:sp>
        <p:nvSpPr>
          <p:cNvPr id="20" name="文本框 19">
            <a:extLst>
              <a:ext uri="{FF2B5EF4-FFF2-40B4-BE49-F238E27FC236}">
                <a16:creationId xmlns:a16="http://schemas.microsoft.com/office/drawing/2014/main" id="{952B4C38-BCC2-CF2A-C990-62F9F62FF27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 </a:t>
            </a:r>
            <a:r>
              <a:rPr lang="en-US" altLang="zh-CN" sz="1200" dirty="0">
                <a:latin typeface="宋体" panose="02010600030101010101" pitchFamily="2" charset="-122"/>
                <a:ea typeface="宋体" panose="02010600030101010101" pitchFamily="2" charset="-122"/>
              </a:rPr>
              <a:t>FongMi 2.3.0</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29" name="矩形 28">
            <a:extLst>
              <a:ext uri="{FF2B5EF4-FFF2-40B4-BE49-F238E27FC236}">
                <a16:creationId xmlns:a16="http://schemas.microsoft.com/office/drawing/2014/main" id="{755B76F2-602F-94ED-B4DC-4016E31FAB5E}"/>
              </a:ext>
            </a:extLst>
          </p:cNvPr>
          <p:cNvSpPr/>
          <p:nvPr/>
        </p:nvSpPr>
        <p:spPr>
          <a:xfrm>
            <a:off x="2208120" y="2346358"/>
            <a:ext cx="1959346" cy="2857653"/>
          </a:xfrm>
          <a:prstGeom prst="rect">
            <a:avLst/>
          </a:prstGeom>
          <a:noFill/>
          <a:ln w="3810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36" name="矩形 35">
            <a:extLst>
              <a:ext uri="{FF2B5EF4-FFF2-40B4-BE49-F238E27FC236}">
                <a16:creationId xmlns:a16="http://schemas.microsoft.com/office/drawing/2014/main" id="{D7BA9B0A-B595-7582-F61C-E3AAE61CF43B}"/>
              </a:ext>
            </a:extLst>
          </p:cNvPr>
          <p:cNvSpPr/>
          <p:nvPr/>
        </p:nvSpPr>
        <p:spPr>
          <a:xfrm>
            <a:off x="4297176" y="2403926"/>
            <a:ext cx="1060986" cy="3099311"/>
          </a:xfrm>
          <a:prstGeom prst="rect">
            <a:avLst/>
          </a:prstGeom>
          <a:noFill/>
          <a:ln w="3810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38" name="直接箭头连接符 37">
            <a:extLst>
              <a:ext uri="{FF2B5EF4-FFF2-40B4-BE49-F238E27FC236}">
                <a16:creationId xmlns:a16="http://schemas.microsoft.com/office/drawing/2014/main" id="{5ED80D1F-F56E-037B-3C7A-085DD2552C49}"/>
              </a:ext>
            </a:extLst>
          </p:cNvPr>
          <p:cNvCxnSpPr>
            <a:cxnSpLocks/>
            <a:stCxn id="40" idx="2"/>
          </p:cNvCxnSpPr>
          <p:nvPr/>
        </p:nvCxnSpPr>
        <p:spPr>
          <a:xfrm>
            <a:off x="1286973" y="2026469"/>
            <a:ext cx="16057" cy="4341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F9484583-B65C-3D6A-07AC-1489FB317CC8}"/>
              </a:ext>
            </a:extLst>
          </p:cNvPr>
          <p:cNvSpPr txBox="1"/>
          <p:nvPr/>
        </p:nvSpPr>
        <p:spPr>
          <a:xfrm>
            <a:off x="968781" y="1380138"/>
            <a:ext cx="636383"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搜索历史记录</a:t>
            </a:r>
          </a:p>
        </p:txBody>
      </p:sp>
      <p:sp>
        <p:nvSpPr>
          <p:cNvPr id="41" name="文本框 40">
            <a:extLst>
              <a:ext uri="{FF2B5EF4-FFF2-40B4-BE49-F238E27FC236}">
                <a16:creationId xmlns:a16="http://schemas.microsoft.com/office/drawing/2014/main" id="{5A929056-CE55-B84E-6E3D-4A5DC0AA9E09}"/>
              </a:ext>
            </a:extLst>
          </p:cNvPr>
          <p:cNvSpPr txBox="1"/>
          <p:nvPr/>
        </p:nvSpPr>
        <p:spPr>
          <a:xfrm>
            <a:off x="1081885" y="3186798"/>
            <a:ext cx="802566" cy="2123658"/>
          </a:xfrm>
          <a:prstGeom prst="rect">
            <a:avLst/>
          </a:prstGeom>
          <a:solidFill>
            <a:srgbClr val="FFFF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远程推送搜索</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可以手机扫码或者登录</a:t>
            </a:r>
            <a:r>
              <a:rPr lang="en-US" altLang="zh-CN" sz="1200" dirty="0">
                <a:latin typeface="宋体" panose="02010600030101010101" pitchFamily="2" charset="-122"/>
                <a:ea typeface="宋体" panose="02010600030101010101" pitchFamily="2" charset="-122"/>
              </a:rPr>
              <a:t>IP</a:t>
            </a:r>
            <a:r>
              <a:rPr lang="zh-CN" altLang="en-US" sz="1200" dirty="0">
                <a:latin typeface="宋体" panose="02010600030101010101" pitchFamily="2" charset="-122"/>
                <a:ea typeface="宋体" panose="02010600030101010101" pitchFamily="2" charset="-122"/>
              </a:rPr>
              <a:t>地址，在远程界面的搜索里面输入 推送到设备上</a:t>
            </a:r>
          </a:p>
        </p:txBody>
      </p:sp>
      <p:cxnSp>
        <p:nvCxnSpPr>
          <p:cNvPr id="42" name="直接箭头连接符 41">
            <a:extLst>
              <a:ext uri="{FF2B5EF4-FFF2-40B4-BE49-F238E27FC236}">
                <a16:creationId xmlns:a16="http://schemas.microsoft.com/office/drawing/2014/main" id="{2BEC0766-D91A-8C50-9D8C-7267E6C8E585}"/>
              </a:ext>
            </a:extLst>
          </p:cNvPr>
          <p:cNvCxnSpPr>
            <a:cxnSpLocks/>
          </p:cNvCxnSpPr>
          <p:nvPr/>
        </p:nvCxnSpPr>
        <p:spPr>
          <a:xfrm flipV="1">
            <a:off x="1855281" y="2862476"/>
            <a:ext cx="543843" cy="3874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4FC3CF24-866F-820A-F334-0E7504FA0B28}"/>
              </a:ext>
            </a:extLst>
          </p:cNvPr>
          <p:cNvSpPr txBox="1"/>
          <p:nvPr/>
        </p:nvSpPr>
        <p:spPr>
          <a:xfrm>
            <a:off x="4470619" y="1795889"/>
            <a:ext cx="98905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搜索输入区</a:t>
            </a:r>
          </a:p>
        </p:txBody>
      </p:sp>
      <p:cxnSp>
        <p:nvCxnSpPr>
          <p:cNvPr id="45" name="直接箭头连接符 44">
            <a:extLst>
              <a:ext uri="{FF2B5EF4-FFF2-40B4-BE49-F238E27FC236}">
                <a16:creationId xmlns:a16="http://schemas.microsoft.com/office/drawing/2014/main" id="{115D4322-2F58-E677-D6BA-4E2C9AAFCB2D}"/>
              </a:ext>
            </a:extLst>
          </p:cNvPr>
          <p:cNvCxnSpPr>
            <a:cxnSpLocks/>
          </p:cNvCxnSpPr>
          <p:nvPr/>
        </p:nvCxnSpPr>
        <p:spPr>
          <a:xfrm flipH="1">
            <a:off x="3481564" y="2069300"/>
            <a:ext cx="989055" cy="543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a:extLst>
              <a:ext uri="{FF2B5EF4-FFF2-40B4-BE49-F238E27FC236}">
                <a16:creationId xmlns:a16="http://schemas.microsoft.com/office/drawing/2014/main" id="{AC028C24-86D6-AF03-53C8-22744A6C7D57}"/>
              </a:ext>
            </a:extLst>
          </p:cNvPr>
          <p:cNvCxnSpPr>
            <a:cxnSpLocks/>
          </p:cNvCxnSpPr>
          <p:nvPr/>
        </p:nvCxnSpPr>
        <p:spPr>
          <a:xfrm>
            <a:off x="2399124" y="2129520"/>
            <a:ext cx="0" cy="2744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文本框 52">
            <a:extLst>
              <a:ext uri="{FF2B5EF4-FFF2-40B4-BE49-F238E27FC236}">
                <a16:creationId xmlns:a16="http://schemas.microsoft.com/office/drawing/2014/main" id="{08441594-9C7E-A776-D341-D9D29E3CE1CA}"/>
              </a:ext>
            </a:extLst>
          </p:cNvPr>
          <p:cNvSpPr txBox="1"/>
          <p:nvPr/>
        </p:nvSpPr>
        <p:spPr>
          <a:xfrm>
            <a:off x="2127202" y="1298523"/>
            <a:ext cx="1594204" cy="830997"/>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语音搜索按钮，按住遥控的语音键输入（部分刷机的盒子系统和软件有问题）</a:t>
            </a:r>
          </a:p>
        </p:txBody>
      </p:sp>
      <p:sp>
        <p:nvSpPr>
          <p:cNvPr id="56" name="文本框 55">
            <a:extLst>
              <a:ext uri="{FF2B5EF4-FFF2-40B4-BE49-F238E27FC236}">
                <a16:creationId xmlns:a16="http://schemas.microsoft.com/office/drawing/2014/main" id="{5D1D005A-D3C2-F982-E93E-7196074C6396}"/>
              </a:ext>
            </a:extLst>
          </p:cNvPr>
          <p:cNvSpPr txBox="1"/>
          <p:nvPr/>
        </p:nvSpPr>
        <p:spPr>
          <a:xfrm>
            <a:off x="2510283" y="3839681"/>
            <a:ext cx="989055" cy="646331"/>
          </a:xfrm>
          <a:prstGeom prst="rect">
            <a:avLst/>
          </a:prstGeom>
          <a:solidFill>
            <a:srgbClr val="FFFF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搜索字符，可以切换语言</a:t>
            </a:r>
          </a:p>
        </p:txBody>
      </p:sp>
      <p:sp>
        <p:nvSpPr>
          <p:cNvPr id="58" name="文本框 57">
            <a:extLst>
              <a:ext uri="{FF2B5EF4-FFF2-40B4-BE49-F238E27FC236}">
                <a16:creationId xmlns:a16="http://schemas.microsoft.com/office/drawing/2014/main" id="{0343EFA3-411D-C78D-5D2E-5ACDEC3108EA}"/>
              </a:ext>
            </a:extLst>
          </p:cNvPr>
          <p:cNvSpPr txBox="1"/>
          <p:nvPr/>
        </p:nvSpPr>
        <p:spPr>
          <a:xfrm>
            <a:off x="4336966" y="3433875"/>
            <a:ext cx="989055" cy="646331"/>
          </a:xfrm>
          <a:prstGeom prst="rect">
            <a:avLst/>
          </a:prstGeom>
          <a:solidFill>
            <a:srgbClr val="FFFF00"/>
          </a:solid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热门搜索词推荐</a:t>
            </a:r>
            <a:endParaRPr lang="en-US" altLang="zh-CN" sz="1200" dirty="0">
              <a:latin typeface="宋体" panose="02010600030101010101" pitchFamily="2" charset="-122"/>
              <a:ea typeface="宋体" panose="02010600030101010101" pitchFamily="2" charset="-122"/>
            </a:endParaRPr>
          </a:p>
          <a:p>
            <a:endParaRPr lang="zh-CN" altLang="en-US" sz="1200" dirty="0">
              <a:latin typeface="宋体" panose="02010600030101010101" pitchFamily="2" charset="-122"/>
              <a:ea typeface="宋体" panose="02010600030101010101" pitchFamily="2" charset="-122"/>
            </a:endParaRPr>
          </a:p>
        </p:txBody>
      </p:sp>
      <p:sp>
        <p:nvSpPr>
          <p:cNvPr id="35" name="文本框 34">
            <a:extLst>
              <a:ext uri="{FF2B5EF4-FFF2-40B4-BE49-F238E27FC236}">
                <a16:creationId xmlns:a16="http://schemas.microsoft.com/office/drawing/2014/main" id="{512E4A97-D0E9-F90B-9E0D-9A93FC610164}"/>
              </a:ext>
            </a:extLst>
          </p:cNvPr>
          <p:cNvSpPr txBox="1"/>
          <p:nvPr/>
        </p:nvSpPr>
        <p:spPr>
          <a:xfrm>
            <a:off x="966505" y="810527"/>
            <a:ext cx="1277317" cy="307777"/>
          </a:xfrm>
          <a:prstGeom prst="rect">
            <a:avLst/>
          </a:prstGeom>
          <a:solidFill>
            <a:schemeClr val="bg1"/>
          </a:solidFill>
          <a:ln w="28575">
            <a:solidFill>
              <a:srgbClr val="00B0F0"/>
            </a:solidFill>
          </a:ln>
        </p:spPr>
        <p:txBody>
          <a:bodyPr wrap="square" rtlCol="0">
            <a:spAutoFit/>
          </a:bodyPr>
          <a:lstStyle/>
          <a:p>
            <a:r>
              <a:rPr lang="en-US" altLang="zh-CN" sz="1400" dirty="0">
                <a:latin typeface="宋体" panose="02010600030101010101" pitchFamily="2" charset="-122"/>
                <a:ea typeface="宋体" panose="02010600030101010101" pitchFamily="2" charset="-122"/>
              </a:rPr>
              <a:t>3</a:t>
            </a:r>
            <a:r>
              <a:rPr lang="zh-CN" altLang="en-US" sz="1400" dirty="0">
                <a:latin typeface="宋体" panose="02010600030101010101" pitchFamily="2" charset="-122"/>
                <a:ea typeface="宋体" panose="02010600030101010101" pitchFamily="2" charset="-122"/>
              </a:rPr>
              <a:t>搜索功能</a:t>
            </a:r>
            <a:endParaRPr lang="en-US" altLang="zh-CN" sz="1400" dirty="0">
              <a:latin typeface="宋体" panose="02010600030101010101" pitchFamily="2" charset="-122"/>
              <a:ea typeface="宋体" panose="02010600030101010101" pitchFamily="2" charset="-122"/>
            </a:endParaRPr>
          </a:p>
        </p:txBody>
      </p:sp>
      <p:pic>
        <p:nvPicPr>
          <p:cNvPr id="49" name="图片 48">
            <a:extLst>
              <a:ext uri="{FF2B5EF4-FFF2-40B4-BE49-F238E27FC236}">
                <a16:creationId xmlns:a16="http://schemas.microsoft.com/office/drawing/2014/main" id="{2A82FD0E-6F5B-468A-3C85-0DF71F41B49E}"/>
              </a:ext>
            </a:extLst>
          </p:cNvPr>
          <p:cNvPicPr>
            <a:picLocks noChangeAspect="1"/>
          </p:cNvPicPr>
          <p:nvPr/>
        </p:nvPicPr>
        <p:blipFill>
          <a:blip r:embed="rId4"/>
          <a:stretch>
            <a:fillRect/>
          </a:stretch>
        </p:blipFill>
        <p:spPr>
          <a:xfrm>
            <a:off x="5689081" y="2255268"/>
            <a:ext cx="5660919" cy="993974"/>
          </a:xfrm>
          <a:prstGeom prst="rect">
            <a:avLst/>
          </a:prstGeom>
        </p:spPr>
      </p:pic>
      <p:sp>
        <p:nvSpPr>
          <p:cNvPr id="50" name="文本框 49">
            <a:extLst>
              <a:ext uri="{FF2B5EF4-FFF2-40B4-BE49-F238E27FC236}">
                <a16:creationId xmlns:a16="http://schemas.microsoft.com/office/drawing/2014/main" id="{B317B754-BDAB-6A89-3FF0-2AFF425C56D4}"/>
              </a:ext>
            </a:extLst>
          </p:cNvPr>
          <p:cNvSpPr txBox="1"/>
          <p:nvPr/>
        </p:nvSpPr>
        <p:spPr>
          <a:xfrm>
            <a:off x="8441260" y="880013"/>
            <a:ext cx="2564381" cy="892552"/>
          </a:xfrm>
          <a:prstGeom prst="rect">
            <a:avLst/>
          </a:prstGeom>
          <a:solidFill>
            <a:schemeClr val="bg1"/>
          </a:solidFill>
          <a:ln w="28575">
            <a:solidFill>
              <a:schemeClr val="tx1"/>
            </a:solidFill>
          </a:ln>
        </p:spPr>
        <p:txBody>
          <a:bodyPr wrap="square" rtlCol="0">
            <a:spAutoFit/>
          </a:bodyPr>
          <a:lstStyle/>
          <a:p>
            <a:r>
              <a:rPr lang="en-US" altLang="zh-CN" sz="1600" dirty="0">
                <a:latin typeface="宋体" panose="02010600030101010101" pitchFamily="2" charset="-122"/>
                <a:ea typeface="宋体" panose="02010600030101010101" pitchFamily="2" charset="-122"/>
              </a:rPr>
              <a:t>4.</a:t>
            </a:r>
            <a:r>
              <a:rPr lang="zh-CN" altLang="en-US" sz="1600" dirty="0">
                <a:latin typeface="宋体" panose="02010600030101010101" pitchFamily="2" charset="-122"/>
                <a:ea typeface="宋体" panose="02010600030101010101" pitchFamily="2" charset="-122"/>
              </a:rPr>
              <a:t>更新接口</a:t>
            </a:r>
            <a:endParaRPr lang="en-US" altLang="zh-CN" sz="16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点击“设置”，选择“清空缓存”</a:t>
            </a:r>
            <a:endParaRPr lang="en-US" altLang="zh-CN" sz="12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可以删除已经下载好的接口文件更新在线接口的数据</a:t>
            </a:r>
          </a:p>
        </p:txBody>
      </p:sp>
      <p:cxnSp>
        <p:nvCxnSpPr>
          <p:cNvPr id="51" name="直接箭头连接符 50">
            <a:extLst>
              <a:ext uri="{FF2B5EF4-FFF2-40B4-BE49-F238E27FC236}">
                <a16:creationId xmlns:a16="http://schemas.microsoft.com/office/drawing/2014/main" id="{897AFF51-550D-0D4B-0C7F-62E6A40E4208}"/>
              </a:ext>
            </a:extLst>
          </p:cNvPr>
          <p:cNvCxnSpPr>
            <a:cxnSpLocks/>
          </p:cNvCxnSpPr>
          <p:nvPr/>
        </p:nvCxnSpPr>
        <p:spPr>
          <a:xfrm flipH="1">
            <a:off x="8188169" y="1934388"/>
            <a:ext cx="264762" cy="67826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81B4E558-B5D1-8B7E-655D-ABB594929948}"/>
              </a:ext>
            </a:extLst>
          </p:cNvPr>
          <p:cNvSpPr txBox="1"/>
          <p:nvPr/>
        </p:nvSpPr>
        <p:spPr>
          <a:xfrm>
            <a:off x="8452931" y="3648461"/>
            <a:ext cx="2564381" cy="1077218"/>
          </a:xfrm>
          <a:prstGeom prst="rect">
            <a:avLst/>
          </a:prstGeom>
          <a:solidFill>
            <a:schemeClr val="bg1"/>
          </a:solidFill>
          <a:ln w="28575">
            <a:solidFill>
              <a:schemeClr val="tx1"/>
            </a:solidFill>
          </a:ln>
        </p:spPr>
        <p:txBody>
          <a:bodyPr wrap="square" rtlCol="0">
            <a:spAutoFit/>
          </a:bodyPr>
          <a:lstStyle/>
          <a:p>
            <a:r>
              <a:rPr lang="en-US" altLang="zh-CN" sz="1600" dirty="0">
                <a:latin typeface="宋体" panose="02010600030101010101" pitchFamily="2" charset="-122"/>
                <a:ea typeface="宋体" panose="02010600030101010101" pitchFamily="2" charset="-122"/>
              </a:rPr>
              <a:t>5.</a:t>
            </a:r>
            <a:r>
              <a:rPr lang="zh-CN" altLang="en-US" sz="1600" dirty="0">
                <a:latin typeface="宋体" panose="02010600030101010101" pitchFamily="2" charset="-122"/>
                <a:ea typeface="宋体" panose="02010600030101010101" pitchFamily="2" charset="-122"/>
              </a:rPr>
              <a:t>更新软件</a:t>
            </a:r>
            <a:endParaRPr lang="en-US" altLang="zh-CN" sz="1600" dirty="0">
              <a:latin typeface="宋体" panose="02010600030101010101" pitchFamily="2" charset="-122"/>
              <a:ea typeface="宋体" panose="02010600030101010101" pitchFamily="2" charset="-122"/>
            </a:endParaRPr>
          </a:p>
          <a:p>
            <a:r>
              <a:rPr lang="zh-CN" altLang="en-US" sz="1200" dirty="0">
                <a:latin typeface="宋体" panose="02010600030101010101" pitchFamily="2" charset="-122"/>
                <a:ea typeface="宋体" panose="02010600030101010101" pitchFamily="2" charset="-122"/>
              </a:rPr>
              <a:t>点击主页右下角设置</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设置界面在“版本”最右侧点击版本号，升级软件。依赖作者的服务器，有时候不起作用</a:t>
            </a:r>
            <a:endParaRPr lang="en-US" altLang="zh-CN" sz="1200" dirty="0">
              <a:latin typeface="宋体" panose="02010600030101010101" pitchFamily="2" charset="-122"/>
              <a:ea typeface="宋体" panose="02010600030101010101" pitchFamily="2" charset="-122"/>
            </a:endParaRPr>
          </a:p>
        </p:txBody>
      </p:sp>
      <p:cxnSp>
        <p:nvCxnSpPr>
          <p:cNvPr id="59" name="直接箭头连接符 58">
            <a:extLst>
              <a:ext uri="{FF2B5EF4-FFF2-40B4-BE49-F238E27FC236}">
                <a16:creationId xmlns:a16="http://schemas.microsoft.com/office/drawing/2014/main" id="{1256C3C4-3115-0B29-1A23-244DC636A52A}"/>
              </a:ext>
            </a:extLst>
          </p:cNvPr>
          <p:cNvCxnSpPr>
            <a:cxnSpLocks/>
          </p:cNvCxnSpPr>
          <p:nvPr/>
        </p:nvCxnSpPr>
        <p:spPr>
          <a:xfrm flipV="1">
            <a:off x="10502153" y="3060336"/>
            <a:ext cx="194034" cy="5881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4995AF1C-83F8-9A63-30F5-BEB1AD30B5D0}"/>
              </a:ext>
            </a:extLst>
          </p:cNvPr>
          <p:cNvSpPr txBox="1"/>
          <p:nvPr/>
        </p:nvSpPr>
        <p:spPr>
          <a:xfrm>
            <a:off x="3303545" y="810526"/>
            <a:ext cx="2385536" cy="307777"/>
          </a:xfrm>
          <a:prstGeom prst="rect">
            <a:avLst/>
          </a:prstGeom>
          <a:noFill/>
          <a:ln>
            <a:solidFill>
              <a:srgbClr val="00B0F0"/>
            </a:solidFill>
          </a:ln>
        </p:spPr>
        <p:txBody>
          <a:bodyPr wrap="square" rtlCol="0">
            <a:spAutoFit/>
          </a:bodyPr>
          <a:lstStyle/>
          <a:p>
            <a:r>
              <a:rPr lang="zh-CN" altLang="en-US" sz="1400" dirty="0">
                <a:highlight>
                  <a:srgbClr val="FFFF00"/>
                </a:highlight>
                <a:latin typeface="宋体" panose="02010600030101010101" pitchFamily="2" charset="-122"/>
                <a:ea typeface="宋体" panose="02010600030101010101" pitchFamily="2" charset="-122"/>
              </a:rPr>
              <a:t>基本操作和</a:t>
            </a:r>
            <a:r>
              <a:rPr lang="en-US" altLang="zh-CN" sz="1400" dirty="0">
                <a:highlight>
                  <a:srgbClr val="FFFF00"/>
                </a:highlight>
                <a:latin typeface="宋体" panose="02010600030101010101" pitchFamily="2" charset="-122"/>
                <a:ea typeface="宋体" panose="02010600030101010101" pitchFamily="2" charset="-122"/>
              </a:rPr>
              <a:t>FongMi</a:t>
            </a:r>
            <a:r>
              <a:rPr lang="zh-CN" altLang="en-US" sz="1400" dirty="0">
                <a:highlight>
                  <a:srgbClr val="FFFF00"/>
                </a:highlight>
                <a:latin typeface="宋体" panose="02010600030101010101" pitchFamily="2" charset="-122"/>
                <a:ea typeface="宋体" panose="02010600030101010101" pitchFamily="2" charset="-122"/>
              </a:rPr>
              <a:t>一致</a:t>
            </a:r>
          </a:p>
        </p:txBody>
      </p:sp>
      <p:sp>
        <p:nvSpPr>
          <p:cNvPr id="3" name="灯片编号占位符 1">
            <a:extLst>
              <a:ext uri="{FF2B5EF4-FFF2-40B4-BE49-F238E27FC236}">
                <a16:creationId xmlns:a16="http://schemas.microsoft.com/office/drawing/2014/main" id="{C4694D4A-89BB-C2F5-C45E-0660A403F684}"/>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7</a:t>
            </a:fld>
            <a:endParaRPr lang="zh-CN" altLang="en-US" dirty="0"/>
          </a:p>
        </p:txBody>
      </p:sp>
    </p:spTree>
    <p:extLst>
      <p:ext uri="{BB962C8B-B14F-4D97-AF65-F5344CB8AC3E}">
        <p14:creationId xmlns:p14="http://schemas.microsoft.com/office/powerpoint/2010/main" val="1361528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3DEF7-EBB5-58EF-DB91-30CCDFBE0E7D}"/>
            </a:ext>
          </a:extLst>
        </p:cNvPr>
        <p:cNvGrpSpPr/>
        <p:nvPr/>
      </p:nvGrpSpPr>
      <p:grpSpPr>
        <a:xfrm>
          <a:off x="0" y="0"/>
          <a:ext cx="0" cy="0"/>
          <a:chOff x="0" y="0"/>
          <a:chExt cx="0" cy="0"/>
        </a:xfrm>
      </p:grpSpPr>
      <p:sp>
        <p:nvSpPr>
          <p:cNvPr id="26" name="标题 25">
            <a:extLst>
              <a:ext uri="{FF2B5EF4-FFF2-40B4-BE49-F238E27FC236}">
                <a16:creationId xmlns:a16="http://schemas.microsoft.com/office/drawing/2014/main" id="{AD7DDEB9-D6F6-73EC-758C-93C3C97D8494}"/>
              </a:ext>
            </a:extLst>
          </p:cNvPr>
          <p:cNvSpPr>
            <a:spLocks noGrp="1"/>
          </p:cNvSpPr>
          <p:nvPr>
            <p:ph type="title"/>
          </p:nvPr>
        </p:nvSpPr>
        <p:spPr/>
        <p:txBody>
          <a:bodyPr/>
          <a:lstStyle/>
          <a:p>
            <a:r>
              <a:rPr lang="en-US" altLang="zh-CN" dirty="0"/>
              <a:t>2.4.1</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en-US" sz="1800" kern="1200" dirty="0">
                <a:solidFill>
                  <a:schemeClr val="tx1"/>
                </a:solidFill>
                <a:effectLst/>
                <a:latin typeface="宋体" panose="02010600030101010101" pitchFamily="2" charset="-122"/>
                <a:ea typeface="宋体" panose="02010600030101010101" pitchFamily="2" charset="-122"/>
                <a:cs typeface="+mj-cs"/>
              </a:rPr>
              <a:t>影视 使用教程</a:t>
            </a:r>
            <a:r>
              <a:rPr lang="en-US" altLang="zh-CN" sz="1800" kern="1200" dirty="0">
                <a:solidFill>
                  <a:schemeClr val="tx1"/>
                </a:solidFill>
                <a:effectLst/>
                <a:latin typeface="宋体" panose="02010600030101010101" pitchFamily="2" charset="-122"/>
                <a:ea typeface="宋体" panose="02010600030101010101" pitchFamily="2" charset="-122"/>
                <a:cs typeface="+mj-cs"/>
              </a:rPr>
              <a:t>6</a:t>
            </a:r>
            <a:endParaRPr lang="zh-CN" altLang="en-US" dirty="0"/>
          </a:p>
        </p:txBody>
      </p:sp>
      <p:sp>
        <p:nvSpPr>
          <p:cNvPr id="7" name="文本框 6">
            <a:extLst>
              <a:ext uri="{FF2B5EF4-FFF2-40B4-BE49-F238E27FC236}">
                <a16:creationId xmlns:a16="http://schemas.microsoft.com/office/drawing/2014/main" id="{DA683CD8-D5F3-4E7B-5FE2-2080CABF4319}"/>
              </a:ext>
            </a:extLst>
          </p:cNvPr>
          <p:cNvSpPr txBox="1"/>
          <p:nvPr/>
        </p:nvSpPr>
        <p:spPr>
          <a:xfrm>
            <a:off x="702015" y="1209980"/>
            <a:ext cx="3027997" cy="461665"/>
          </a:xfrm>
          <a:prstGeom prst="rect">
            <a:avLst/>
          </a:prstGeom>
          <a:solidFill>
            <a:srgbClr val="FFFF00"/>
          </a:solidFill>
          <a:ln w="38100">
            <a:solidFill>
              <a:srgbClr val="00B0F0"/>
            </a:solidFill>
          </a:ln>
        </p:spPr>
        <p:txBody>
          <a:bodyPr wrap="square" rtlCol="0">
            <a:spAutoFit/>
          </a:bodyPr>
          <a:lstStyle/>
          <a:p>
            <a:r>
              <a:rPr lang="en-US" altLang="zh-CN" sz="1200" dirty="0">
                <a:solidFill>
                  <a:srgbClr val="FF0000"/>
                </a:solidFill>
                <a:latin typeface="宋体" panose="02010600030101010101" pitchFamily="2" charset="-122"/>
                <a:ea typeface="宋体" panose="02010600030101010101" pitchFamily="2" charset="-122"/>
              </a:rPr>
              <a:t>7.2 </a:t>
            </a:r>
            <a:r>
              <a:rPr lang="zh-CN" altLang="en-US" sz="1200" dirty="0">
                <a:solidFill>
                  <a:srgbClr val="FF0000"/>
                </a:solidFill>
                <a:latin typeface="宋体" panose="02010600030101010101" pitchFamily="2" charset="-122"/>
                <a:ea typeface="宋体" panose="02010600030101010101" pitchFamily="2" charset="-122"/>
              </a:rPr>
              <a:t>点播自动换源设置</a:t>
            </a:r>
            <a:endParaRPr lang="en-US" altLang="zh-CN" sz="1200" dirty="0">
              <a:solidFill>
                <a:srgbClr val="FF0000"/>
              </a:solidFill>
              <a:latin typeface="宋体" panose="02010600030101010101" pitchFamily="2" charset="-122"/>
              <a:ea typeface="宋体" panose="02010600030101010101" pitchFamily="2" charset="-122"/>
            </a:endParaRPr>
          </a:p>
          <a:p>
            <a:r>
              <a:rPr lang="zh-CN" altLang="en-US" sz="1200" dirty="0">
                <a:solidFill>
                  <a:srgbClr val="FF0000"/>
                </a:solidFill>
                <a:latin typeface="宋体" panose="02010600030101010101" pitchFamily="2" charset="-122"/>
                <a:ea typeface="宋体" panose="02010600030101010101" pitchFamily="2" charset="-122"/>
              </a:rPr>
              <a:t>打开界面最上面“点播”旁边的小房子</a:t>
            </a:r>
          </a:p>
        </p:txBody>
      </p:sp>
      <p:pic>
        <p:nvPicPr>
          <p:cNvPr id="12" name="图片 11">
            <a:extLst>
              <a:ext uri="{FF2B5EF4-FFF2-40B4-BE49-F238E27FC236}">
                <a16:creationId xmlns:a16="http://schemas.microsoft.com/office/drawing/2014/main" id="{63DB3307-3278-5970-2F69-698D0A66CB38}"/>
              </a:ext>
            </a:extLst>
          </p:cNvPr>
          <p:cNvPicPr>
            <a:picLocks noChangeAspect="1"/>
          </p:cNvPicPr>
          <p:nvPr/>
        </p:nvPicPr>
        <p:blipFill>
          <a:blip r:embed="rId2"/>
          <a:stretch>
            <a:fillRect/>
          </a:stretch>
        </p:blipFill>
        <p:spPr>
          <a:xfrm>
            <a:off x="855754" y="1812346"/>
            <a:ext cx="2900223" cy="2542753"/>
          </a:xfrm>
          <a:prstGeom prst="rect">
            <a:avLst/>
          </a:prstGeom>
        </p:spPr>
      </p:pic>
      <p:pic>
        <p:nvPicPr>
          <p:cNvPr id="14" name="图片 13">
            <a:extLst>
              <a:ext uri="{FF2B5EF4-FFF2-40B4-BE49-F238E27FC236}">
                <a16:creationId xmlns:a16="http://schemas.microsoft.com/office/drawing/2014/main" id="{49287336-FB5D-74D9-FA1D-B2F5BC0C2AAA}"/>
              </a:ext>
            </a:extLst>
          </p:cNvPr>
          <p:cNvPicPr>
            <a:picLocks noChangeAspect="1"/>
          </p:cNvPicPr>
          <p:nvPr/>
        </p:nvPicPr>
        <p:blipFill>
          <a:blip r:embed="rId3"/>
          <a:stretch>
            <a:fillRect/>
          </a:stretch>
        </p:blipFill>
        <p:spPr>
          <a:xfrm>
            <a:off x="3860672" y="1780255"/>
            <a:ext cx="3027997" cy="2669696"/>
          </a:xfrm>
          <a:prstGeom prst="rect">
            <a:avLst/>
          </a:prstGeom>
        </p:spPr>
      </p:pic>
      <p:sp>
        <p:nvSpPr>
          <p:cNvPr id="15" name="文本框 14">
            <a:extLst>
              <a:ext uri="{FF2B5EF4-FFF2-40B4-BE49-F238E27FC236}">
                <a16:creationId xmlns:a16="http://schemas.microsoft.com/office/drawing/2014/main" id="{9C1F88AF-248E-38C3-732D-389BA18B85B6}"/>
              </a:ext>
            </a:extLst>
          </p:cNvPr>
          <p:cNvSpPr txBox="1"/>
          <p:nvPr/>
        </p:nvSpPr>
        <p:spPr>
          <a:xfrm>
            <a:off x="7255569" y="3042866"/>
            <a:ext cx="205929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取消全部已经勾选的选项</a:t>
            </a:r>
          </a:p>
        </p:txBody>
      </p:sp>
      <p:sp>
        <p:nvSpPr>
          <p:cNvPr id="16" name="文本框 15">
            <a:extLst>
              <a:ext uri="{FF2B5EF4-FFF2-40B4-BE49-F238E27FC236}">
                <a16:creationId xmlns:a16="http://schemas.microsoft.com/office/drawing/2014/main" id="{4E8C1CFC-7AA0-B26D-63F8-A68F2C963ADA}"/>
              </a:ext>
            </a:extLst>
          </p:cNvPr>
          <p:cNvSpPr txBox="1"/>
          <p:nvPr/>
        </p:nvSpPr>
        <p:spPr>
          <a:xfrm>
            <a:off x="3860672" y="1260564"/>
            <a:ext cx="3027997" cy="276999"/>
          </a:xfrm>
          <a:prstGeom prst="rect">
            <a:avLst/>
          </a:prstGeom>
          <a:solidFill>
            <a:srgbClr val="FFFF00"/>
          </a:solidFill>
          <a:ln w="28575">
            <a:solidFill>
              <a:schemeClr val="accent1"/>
            </a:solidFill>
          </a:ln>
        </p:spPr>
        <p:txBody>
          <a:bodyPr wrap="square" rtlCol="0">
            <a:spAutoFit/>
          </a:bodyPr>
          <a:lstStyle/>
          <a:p>
            <a:r>
              <a:rPr lang="en-US" altLang="zh-CN" sz="1200" dirty="0">
                <a:solidFill>
                  <a:srgbClr val="FF0000"/>
                </a:solidFill>
                <a:latin typeface="宋体" panose="02010600030101010101" pitchFamily="2" charset="-122"/>
                <a:ea typeface="宋体" panose="02010600030101010101" pitchFamily="2" charset="-122"/>
              </a:rPr>
              <a:t>7.3</a:t>
            </a:r>
            <a:r>
              <a:rPr lang="zh-CN" altLang="en-US" sz="1200" dirty="0">
                <a:solidFill>
                  <a:srgbClr val="FF0000"/>
                </a:solidFill>
                <a:latin typeface="宋体" panose="02010600030101010101" pitchFamily="2" charset="-122"/>
                <a:ea typeface="宋体" panose="02010600030101010101" pitchFamily="2" charset="-122"/>
              </a:rPr>
              <a:t>点击第一个放大镜或者第二个循环符号</a:t>
            </a:r>
          </a:p>
        </p:txBody>
      </p:sp>
      <p:sp>
        <p:nvSpPr>
          <p:cNvPr id="17" name="文本框 16">
            <a:extLst>
              <a:ext uri="{FF2B5EF4-FFF2-40B4-BE49-F238E27FC236}">
                <a16:creationId xmlns:a16="http://schemas.microsoft.com/office/drawing/2014/main" id="{31D08F94-7007-6A07-F1AE-13DA0C9197D2}"/>
              </a:ext>
            </a:extLst>
          </p:cNvPr>
          <p:cNvSpPr txBox="1"/>
          <p:nvPr/>
        </p:nvSpPr>
        <p:spPr>
          <a:xfrm>
            <a:off x="7255569" y="2559919"/>
            <a:ext cx="3847382"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全选选择，全选</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全不选可以提供播放源的站点</a:t>
            </a:r>
          </a:p>
        </p:txBody>
      </p:sp>
      <p:sp>
        <p:nvSpPr>
          <p:cNvPr id="18" name="文本框 17">
            <a:extLst>
              <a:ext uri="{FF2B5EF4-FFF2-40B4-BE49-F238E27FC236}">
                <a16:creationId xmlns:a16="http://schemas.microsoft.com/office/drawing/2014/main" id="{6760AC50-7182-AC9E-C731-C1DDF0108CDA}"/>
              </a:ext>
            </a:extLst>
          </p:cNvPr>
          <p:cNvSpPr txBox="1"/>
          <p:nvPr/>
        </p:nvSpPr>
        <p:spPr>
          <a:xfrm>
            <a:off x="7255569" y="1577304"/>
            <a:ext cx="3858310"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单击切换查询功能，可以手动选择提供视频源的功能</a:t>
            </a:r>
          </a:p>
        </p:txBody>
      </p:sp>
      <p:sp>
        <p:nvSpPr>
          <p:cNvPr id="19" name="文本框 18">
            <a:extLst>
              <a:ext uri="{FF2B5EF4-FFF2-40B4-BE49-F238E27FC236}">
                <a16:creationId xmlns:a16="http://schemas.microsoft.com/office/drawing/2014/main" id="{B60A887C-8D17-7F05-1AB9-5EB2EC8D2602}"/>
              </a:ext>
            </a:extLst>
          </p:cNvPr>
          <p:cNvSpPr txBox="1"/>
          <p:nvPr/>
        </p:nvSpPr>
        <p:spPr>
          <a:xfrm>
            <a:off x="7255569" y="1955337"/>
            <a:ext cx="3858310"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单击自动换播放源，所有勾选的站点内自动切换</a:t>
            </a:r>
          </a:p>
        </p:txBody>
      </p:sp>
      <p:sp>
        <p:nvSpPr>
          <p:cNvPr id="20" name="文本框 19">
            <a:extLst>
              <a:ext uri="{FF2B5EF4-FFF2-40B4-BE49-F238E27FC236}">
                <a16:creationId xmlns:a16="http://schemas.microsoft.com/office/drawing/2014/main" id="{A4890F31-EF0A-A96F-3F5E-D15E348A6B75}"/>
              </a:ext>
            </a:extLst>
          </p:cNvPr>
          <p:cNvSpPr txBox="1"/>
          <p:nvPr/>
        </p:nvSpPr>
        <p:spPr>
          <a:xfrm>
            <a:off x="7255568" y="3996245"/>
            <a:ext cx="205929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切换多列展示列表</a:t>
            </a:r>
          </a:p>
        </p:txBody>
      </p:sp>
      <p:pic>
        <p:nvPicPr>
          <p:cNvPr id="23" name="图片 22">
            <a:extLst>
              <a:ext uri="{FF2B5EF4-FFF2-40B4-BE49-F238E27FC236}">
                <a16:creationId xmlns:a16="http://schemas.microsoft.com/office/drawing/2014/main" id="{73C68A9D-C5B7-3DFE-FDCE-3CA17F5D0CB1}"/>
              </a:ext>
            </a:extLst>
          </p:cNvPr>
          <p:cNvPicPr>
            <a:picLocks noChangeAspect="1"/>
          </p:cNvPicPr>
          <p:nvPr/>
        </p:nvPicPr>
        <p:blipFill>
          <a:blip r:embed="rId4"/>
          <a:stretch>
            <a:fillRect/>
          </a:stretch>
        </p:blipFill>
        <p:spPr>
          <a:xfrm>
            <a:off x="4631263" y="4809070"/>
            <a:ext cx="4162425" cy="1590675"/>
          </a:xfrm>
          <a:prstGeom prst="rect">
            <a:avLst/>
          </a:prstGeom>
        </p:spPr>
      </p:pic>
      <p:sp>
        <p:nvSpPr>
          <p:cNvPr id="24" name="文本框 23">
            <a:extLst>
              <a:ext uri="{FF2B5EF4-FFF2-40B4-BE49-F238E27FC236}">
                <a16:creationId xmlns:a16="http://schemas.microsoft.com/office/drawing/2014/main" id="{1F2A11A1-AE79-453D-2B54-D5500F27CB9B}"/>
              </a:ext>
            </a:extLst>
          </p:cNvPr>
          <p:cNvSpPr txBox="1"/>
          <p:nvPr/>
        </p:nvSpPr>
        <p:spPr>
          <a:xfrm>
            <a:off x="1171455" y="4879852"/>
            <a:ext cx="3341921" cy="523220"/>
          </a:xfrm>
          <a:prstGeom prst="rect">
            <a:avLst/>
          </a:prstGeom>
          <a:solidFill>
            <a:srgbClr val="FFFF00"/>
          </a:solidFill>
          <a:ln w="38100">
            <a:solidFill>
              <a:srgbClr val="00B0F0"/>
            </a:solidFill>
          </a:ln>
        </p:spPr>
        <p:txBody>
          <a:bodyPr wrap="square" rtlCol="0">
            <a:spAutoFit/>
          </a:bodyPr>
          <a:lstStyle/>
          <a:p>
            <a:r>
              <a:rPr lang="en-US" altLang="zh-CN" sz="1400" dirty="0">
                <a:solidFill>
                  <a:srgbClr val="FF0000"/>
                </a:solidFill>
                <a:latin typeface="宋体" panose="02010600030101010101" pitchFamily="2" charset="-122"/>
                <a:ea typeface="宋体" panose="02010600030101010101" pitchFamily="2" charset="-122"/>
              </a:rPr>
              <a:t>7.4 </a:t>
            </a:r>
            <a:r>
              <a:rPr lang="zh-CN" altLang="en-US" sz="1400" dirty="0">
                <a:solidFill>
                  <a:srgbClr val="FF0000"/>
                </a:solidFill>
                <a:latin typeface="宋体" panose="02010600030101010101" pitchFamily="2" charset="-122"/>
                <a:ea typeface="宋体" panose="02010600030101010101" pitchFamily="2" charset="-122"/>
              </a:rPr>
              <a:t>直播源设置</a:t>
            </a:r>
            <a:endParaRPr lang="en-US" altLang="zh-CN" sz="1400" dirty="0">
              <a:solidFill>
                <a:srgbClr val="FF0000"/>
              </a:solidFill>
              <a:latin typeface="宋体" panose="02010600030101010101" pitchFamily="2" charset="-122"/>
              <a:ea typeface="宋体" panose="02010600030101010101" pitchFamily="2" charset="-122"/>
            </a:endParaRPr>
          </a:p>
          <a:p>
            <a:r>
              <a:rPr lang="zh-CN" altLang="en-US" sz="1400" dirty="0">
                <a:solidFill>
                  <a:srgbClr val="FF0000"/>
                </a:solidFill>
                <a:latin typeface="宋体" panose="02010600030101010101" pitchFamily="2" charset="-122"/>
                <a:ea typeface="宋体" panose="02010600030101010101" pitchFamily="2" charset="-122"/>
              </a:rPr>
              <a:t>打开界面最上面“直播”旁边的小房子</a:t>
            </a:r>
          </a:p>
        </p:txBody>
      </p:sp>
      <p:sp>
        <p:nvSpPr>
          <p:cNvPr id="25" name="文本框 24">
            <a:extLst>
              <a:ext uri="{FF2B5EF4-FFF2-40B4-BE49-F238E27FC236}">
                <a16:creationId xmlns:a16="http://schemas.microsoft.com/office/drawing/2014/main" id="{F3A755EE-8478-1259-0516-B2EE92F6A9B6}"/>
              </a:ext>
            </a:extLst>
          </p:cNvPr>
          <p:cNvSpPr txBox="1"/>
          <p:nvPr/>
        </p:nvSpPr>
        <p:spPr>
          <a:xfrm>
            <a:off x="9029462" y="5007973"/>
            <a:ext cx="1816556"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小火箭打开软件直接进入直播（打开软件不操作也自动进入）</a:t>
            </a:r>
          </a:p>
        </p:txBody>
      </p:sp>
      <p:sp>
        <p:nvSpPr>
          <p:cNvPr id="2" name="文本框 1">
            <a:extLst>
              <a:ext uri="{FF2B5EF4-FFF2-40B4-BE49-F238E27FC236}">
                <a16:creationId xmlns:a16="http://schemas.microsoft.com/office/drawing/2014/main" id="{24EA022F-D7B0-2453-1B47-100CCC4720C0}"/>
              </a:ext>
            </a:extLst>
          </p:cNvPr>
          <p:cNvSpPr txBox="1"/>
          <p:nvPr/>
        </p:nvSpPr>
        <p:spPr>
          <a:xfrm>
            <a:off x="9028879" y="5954663"/>
            <a:ext cx="1816556"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关闭自动进入直播间</a:t>
            </a:r>
          </a:p>
        </p:txBody>
      </p:sp>
      <p:sp>
        <p:nvSpPr>
          <p:cNvPr id="4" name="文本框 3">
            <a:extLst>
              <a:ext uri="{FF2B5EF4-FFF2-40B4-BE49-F238E27FC236}">
                <a16:creationId xmlns:a16="http://schemas.microsoft.com/office/drawing/2014/main" id="{C60849CE-8382-440F-7DFC-CE1F7446F361}"/>
              </a:ext>
            </a:extLst>
          </p:cNvPr>
          <p:cNvSpPr txBox="1"/>
          <p:nvPr/>
        </p:nvSpPr>
        <p:spPr>
          <a:xfrm>
            <a:off x="7604224" y="26946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FongMi 2.3.0</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6" name="矩形 5">
            <a:extLst>
              <a:ext uri="{FF2B5EF4-FFF2-40B4-BE49-F238E27FC236}">
                <a16:creationId xmlns:a16="http://schemas.microsoft.com/office/drawing/2014/main" id="{D55F8D74-4119-A738-1B95-0EAF93CB7CA9}"/>
              </a:ext>
            </a:extLst>
          </p:cNvPr>
          <p:cNvSpPr/>
          <p:nvPr/>
        </p:nvSpPr>
        <p:spPr>
          <a:xfrm>
            <a:off x="5879982" y="1986542"/>
            <a:ext cx="314804" cy="2257121"/>
          </a:xfrm>
          <a:prstGeom prst="rect">
            <a:avLst/>
          </a:prstGeom>
          <a:noFill/>
          <a:ln w="3810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93D0EDBD-986A-5639-1212-D709B18E696C}"/>
              </a:ext>
            </a:extLst>
          </p:cNvPr>
          <p:cNvSpPr txBox="1"/>
          <p:nvPr/>
        </p:nvSpPr>
        <p:spPr>
          <a:xfrm>
            <a:off x="7245100" y="3471236"/>
            <a:ext cx="2059295"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选择</a:t>
            </a:r>
            <a:r>
              <a:rPr lang="en-US" altLang="zh-CN" sz="1200" dirty="0">
                <a:latin typeface="宋体" panose="02010600030101010101" pitchFamily="2" charset="-122"/>
                <a:ea typeface="宋体" panose="02010600030101010101" pitchFamily="2" charset="-122"/>
              </a:rPr>
              <a:t>/</a:t>
            </a:r>
            <a:r>
              <a:rPr lang="zh-CN" altLang="en-US" sz="1200" dirty="0">
                <a:latin typeface="宋体" panose="02010600030101010101" pitchFamily="2" charset="-122"/>
                <a:ea typeface="宋体" panose="02010600030101010101" pitchFamily="2" charset="-122"/>
              </a:rPr>
              <a:t>取消选择站点</a:t>
            </a:r>
          </a:p>
        </p:txBody>
      </p:sp>
      <p:cxnSp>
        <p:nvCxnSpPr>
          <p:cNvPr id="9" name="直接箭头连接符 8">
            <a:extLst>
              <a:ext uri="{FF2B5EF4-FFF2-40B4-BE49-F238E27FC236}">
                <a16:creationId xmlns:a16="http://schemas.microsoft.com/office/drawing/2014/main" id="{DE10A5A0-60B4-1E58-C0FB-ABE8E2FDC4B3}"/>
              </a:ext>
            </a:extLst>
          </p:cNvPr>
          <p:cNvCxnSpPr>
            <a:cxnSpLocks/>
            <a:stCxn id="18" idx="1"/>
          </p:cNvCxnSpPr>
          <p:nvPr/>
        </p:nvCxnSpPr>
        <p:spPr>
          <a:xfrm flipH="1">
            <a:off x="6577263" y="1715804"/>
            <a:ext cx="678306" cy="3708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84D8C524-3A9D-D49F-6361-4F58A87C3A5A}"/>
              </a:ext>
            </a:extLst>
          </p:cNvPr>
          <p:cNvCxnSpPr>
            <a:cxnSpLocks/>
            <a:stCxn id="19" idx="1"/>
          </p:cNvCxnSpPr>
          <p:nvPr/>
        </p:nvCxnSpPr>
        <p:spPr>
          <a:xfrm flipH="1">
            <a:off x="6577263" y="2093837"/>
            <a:ext cx="678306" cy="5207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225EF963-2E17-C332-E54F-B3A04033D38F}"/>
              </a:ext>
            </a:extLst>
          </p:cNvPr>
          <p:cNvCxnSpPr>
            <a:cxnSpLocks/>
          </p:cNvCxnSpPr>
          <p:nvPr/>
        </p:nvCxnSpPr>
        <p:spPr>
          <a:xfrm flipH="1">
            <a:off x="6712475" y="2739356"/>
            <a:ext cx="520998" cy="3443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a:extLst>
              <a:ext uri="{FF2B5EF4-FFF2-40B4-BE49-F238E27FC236}">
                <a16:creationId xmlns:a16="http://schemas.microsoft.com/office/drawing/2014/main" id="{EFC1030E-032A-D730-20E0-6DFB226DDA8E}"/>
              </a:ext>
            </a:extLst>
          </p:cNvPr>
          <p:cNvCxnSpPr>
            <a:cxnSpLocks/>
          </p:cNvCxnSpPr>
          <p:nvPr/>
        </p:nvCxnSpPr>
        <p:spPr>
          <a:xfrm flipH="1">
            <a:off x="6640073" y="3179558"/>
            <a:ext cx="605027" cy="3382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B4D1CDA5-ACE1-6498-1305-4F35AD3D395E}"/>
              </a:ext>
            </a:extLst>
          </p:cNvPr>
          <p:cNvCxnSpPr>
            <a:cxnSpLocks/>
          </p:cNvCxnSpPr>
          <p:nvPr/>
        </p:nvCxnSpPr>
        <p:spPr>
          <a:xfrm flipH="1" flipV="1">
            <a:off x="6712475" y="4131795"/>
            <a:ext cx="626496" cy="2364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B42D2A0B-27E9-05C8-87C1-DFD06FDEEB78}"/>
              </a:ext>
            </a:extLst>
          </p:cNvPr>
          <p:cNvCxnSpPr>
            <a:cxnSpLocks/>
            <a:stCxn id="8" idx="1"/>
          </p:cNvCxnSpPr>
          <p:nvPr/>
        </p:nvCxnSpPr>
        <p:spPr>
          <a:xfrm flipH="1">
            <a:off x="6037384" y="3609736"/>
            <a:ext cx="1207716" cy="4301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BA8E2EE5-CC87-CBD9-726C-F911BC9CA43B}"/>
              </a:ext>
            </a:extLst>
          </p:cNvPr>
          <p:cNvCxnSpPr>
            <a:cxnSpLocks/>
          </p:cNvCxnSpPr>
          <p:nvPr/>
        </p:nvCxnSpPr>
        <p:spPr>
          <a:xfrm flipH="1" flipV="1">
            <a:off x="8611308" y="5331138"/>
            <a:ext cx="417571" cy="699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E2C395B8-AD14-535F-A2E3-FF15B16546DB}"/>
              </a:ext>
            </a:extLst>
          </p:cNvPr>
          <p:cNvCxnSpPr>
            <a:cxnSpLocks/>
          </p:cNvCxnSpPr>
          <p:nvPr/>
        </p:nvCxnSpPr>
        <p:spPr>
          <a:xfrm flipH="1" flipV="1">
            <a:off x="8584902" y="5939503"/>
            <a:ext cx="417571" cy="6990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0F1C95B9-3B6D-5923-60BD-11F8734171EF}"/>
              </a:ext>
            </a:extLst>
          </p:cNvPr>
          <p:cNvSpPr txBox="1"/>
          <p:nvPr/>
        </p:nvSpPr>
        <p:spPr>
          <a:xfrm>
            <a:off x="9041462" y="4474495"/>
            <a:ext cx="1704918"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无需密码</a:t>
            </a:r>
          </a:p>
        </p:txBody>
      </p:sp>
      <p:cxnSp>
        <p:nvCxnSpPr>
          <p:cNvPr id="36" name="直接箭头连接符 35">
            <a:extLst>
              <a:ext uri="{FF2B5EF4-FFF2-40B4-BE49-F238E27FC236}">
                <a16:creationId xmlns:a16="http://schemas.microsoft.com/office/drawing/2014/main" id="{E4050698-7040-E3F0-50D4-5E8CE3549CCA}"/>
              </a:ext>
            </a:extLst>
          </p:cNvPr>
          <p:cNvCxnSpPr>
            <a:cxnSpLocks/>
          </p:cNvCxnSpPr>
          <p:nvPr/>
        </p:nvCxnSpPr>
        <p:spPr>
          <a:xfrm flipH="1">
            <a:off x="7817438" y="4637835"/>
            <a:ext cx="1252941" cy="5622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4FE78F93-9FB6-4EA2-0579-761D765D72A0}"/>
              </a:ext>
            </a:extLst>
          </p:cNvPr>
          <p:cNvSpPr txBox="1"/>
          <p:nvPr/>
        </p:nvSpPr>
        <p:spPr>
          <a:xfrm>
            <a:off x="661422" y="638383"/>
            <a:ext cx="4646490" cy="507831"/>
          </a:xfrm>
          <a:prstGeom prst="rect">
            <a:avLst/>
          </a:prstGeom>
          <a:solidFill>
            <a:schemeClr val="bg1"/>
          </a:solidFill>
          <a:ln w="28575">
            <a:solidFill>
              <a:schemeClr val="tx1"/>
            </a:solidFill>
          </a:ln>
        </p:spPr>
        <p:txBody>
          <a:bodyPr wrap="square" rtlCol="0">
            <a:spAutoFit/>
          </a:bodyPr>
          <a:lstStyle/>
          <a:p>
            <a:r>
              <a:rPr lang="en-US" altLang="zh-CN" sz="1600" dirty="0">
                <a:latin typeface="宋体" panose="02010600030101010101" pitchFamily="2" charset="-122"/>
                <a:ea typeface="宋体" panose="02010600030101010101" pitchFamily="2" charset="-122"/>
              </a:rPr>
              <a:t>7.</a:t>
            </a:r>
            <a:r>
              <a:rPr lang="zh-CN" altLang="en-US" sz="1600" dirty="0">
                <a:latin typeface="宋体" panose="02010600030101010101" pitchFamily="2" charset="-122"/>
                <a:ea typeface="宋体" panose="02010600030101010101" pitchFamily="2" charset="-122"/>
              </a:rPr>
              <a:t>自动换源</a:t>
            </a:r>
            <a:endParaRPr lang="en-US" altLang="zh-CN" sz="1600" dirty="0">
              <a:latin typeface="宋体" panose="02010600030101010101" pitchFamily="2" charset="-122"/>
              <a:ea typeface="宋体" panose="02010600030101010101" pitchFamily="2" charset="-122"/>
            </a:endParaRPr>
          </a:p>
          <a:p>
            <a:r>
              <a:rPr lang="en-US" altLang="zh-CN" sz="1100" dirty="0">
                <a:latin typeface="宋体" panose="02010600030101010101" pitchFamily="2" charset="-122"/>
                <a:ea typeface="宋体" panose="02010600030101010101" pitchFamily="2" charset="-122"/>
              </a:rPr>
              <a:t>7.1</a:t>
            </a:r>
            <a:r>
              <a:rPr lang="zh-CN" altLang="en-US" sz="1100" dirty="0">
                <a:latin typeface="宋体" panose="02010600030101010101" pitchFamily="2" charset="-122"/>
                <a:ea typeface="宋体" panose="02010600030101010101" pitchFamily="2" charset="-122"/>
              </a:rPr>
              <a:t>实际上是设置自动切换站点，点击设置在设置内</a:t>
            </a:r>
            <a:endParaRPr lang="en-US" altLang="zh-CN" sz="1100" dirty="0">
              <a:latin typeface="宋体" panose="02010600030101010101" pitchFamily="2" charset="-122"/>
              <a:ea typeface="宋体" panose="02010600030101010101" pitchFamily="2" charset="-122"/>
            </a:endParaRPr>
          </a:p>
        </p:txBody>
      </p:sp>
      <p:sp>
        <p:nvSpPr>
          <p:cNvPr id="5" name="灯片编号占位符 1">
            <a:extLst>
              <a:ext uri="{FF2B5EF4-FFF2-40B4-BE49-F238E27FC236}">
                <a16:creationId xmlns:a16="http://schemas.microsoft.com/office/drawing/2014/main" id="{A1FE5D2D-0130-D1AB-A241-D2988657B095}"/>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8</a:t>
            </a:fld>
            <a:endParaRPr lang="zh-CN" altLang="en-US" dirty="0"/>
          </a:p>
        </p:txBody>
      </p:sp>
    </p:spTree>
    <p:extLst>
      <p:ext uri="{BB962C8B-B14F-4D97-AF65-F5344CB8AC3E}">
        <p14:creationId xmlns:p14="http://schemas.microsoft.com/office/powerpoint/2010/main" val="2782229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582E4-BBE1-BBFE-42B1-6B0F407B64B8}"/>
            </a:ext>
          </a:extLst>
        </p:cNvPr>
        <p:cNvGrpSpPr/>
        <p:nvPr/>
      </p:nvGrpSpPr>
      <p:grpSpPr>
        <a:xfrm>
          <a:off x="0" y="0"/>
          <a:ext cx="0" cy="0"/>
          <a:chOff x="0" y="0"/>
          <a:chExt cx="0" cy="0"/>
        </a:xfrm>
      </p:grpSpPr>
      <p:sp>
        <p:nvSpPr>
          <p:cNvPr id="7" name="标题 6">
            <a:extLst>
              <a:ext uri="{FF2B5EF4-FFF2-40B4-BE49-F238E27FC236}">
                <a16:creationId xmlns:a16="http://schemas.microsoft.com/office/drawing/2014/main" id="{6AFE8F07-3671-8694-37B8-E2FFF742B5B5}"/>
              </a:ext>
            </a:extLst>
          </p:cNvPr>
          <p:cNvSpPr>
            <a:spLocks noGrp="1"/>
          </p:cNvSpPr>
          <p:nvPr>
            <p:ph type="title"/>
          </p:nvPr>
        </p:nvSpPr>
        <p:spPr/>
        <p:txBody>
          <a:bodyPr/>
          <a:lstStyle/>
          <a:p>
            <a:pPr lvl="0">
              <a:defRPr/>
            </a:pPr>
            <a:r>
              <a:rPr lang="en-US" altLang="zh-CN" dirty="0"/>
              <a:t>2.4.2</a:t>
            </a:r>
            <a:r>
              <a:rPr lang="zh-CN" altLang="zh-CN" sz="1800" kern="1200" dirty="0">
                <a:solidFill>
                  <a:schemeClr val="tx1"/>
                </a:solidFill>
                <a:effectLst/>
                <a:latin typeface="宋体" panose="02010600030101010101" pitchFamily="2" charset="-122"/>
                <a:ea typeface="宋体" panose="02010600030101010101" pitchFamily="2" charset="-122"/>
                <a:cs typeface="+mj-cs"/>
              </a:rPr>
              <a:t>多线路 </a:t>
            </a:r>
            <a:r>
              <a:rPr lang="en-US" altLang="zh-CN" sz="1800" kern="1200" dirty="0">
                <a:solidFill>
                  <a:schemeClr val="tx1"/>
                </a:solidFill>
                <a:effectLst/>
                <a:latin typeface="宋体" panose="02010600030101010101" pitchFamily="2" charset="-122"/>
                <a:ea typeface="宋体" panose="02010600030101010101" pitchFamily="2" charset="-122"/>
                <a:cs typeface="+mj-cs"/>
              </a:rPr>
              <a:t>FongMi/</a:t>
            </a:r>
            <a:r>
              <a:rPr lang="zh-CN" altLang="en-US" sz="1800" kern="1200" dirty="0">
                <a:solidFill>
                  <a:schemeClr val="tx1"/>
                </a:solidFill>
                <a:effectLst/>
                <a:latin typeface="宋体" panose="02010600030101010101" pitchFamily="2" charset="-122"/>
                <a:ea typeface="宋体" panose="02010600030101010101" pitchFamily="2" charset="-122"/>
                <a:cs typeface="+mj-cs"/>
              </a:rPr>
              <a:t>影视</a:t>
            </a:r>
            <a:r>
              <a:rPr lang="en-US" altLang="zh-CN" sz="1800" kern="1200" dirty="0">
                <a:solidFill>
                  <a:schemeClr val="tx1"/>
                </a:solidFill>
                <a:effectLst/>
                <a:latin typeface="宋体" panose="02010600030101010101" pitchFamily="2" charset="-122"/>
                <a:ea typeface="宋体" panose="02010600030101010101" pitchFamily="2" charset="-122"/>
                <a:cs typeface="+mj-cs"/>
              </a:rPr>
              <a:t> </a:t>
            </a:r>
            <a:r>
              <a:rPr lang="zh-CN" altLang="zh-CN" sz="1800" kern="1200" dirty="0">
                <a:solidFill>
                  <a:schemeClr val="tx1"/>
                </a:solidFill>
                <a:effectLst/>
                <a:latin typeface="宋体" panose="02010600030101010101" pitchFamily="2" charset="-122"/>
                <a:ea typeface="宋体" panose="02010600030101010101" pitchFamily="2" charset="-122"/>
                <a:cs typeface="+mj-cs"/>
              </a:rPr>
              <a:t>功能解释</a:t>
            </a:r>
            <a:r>
              <a:rPr lang="en-US" altLang="zh-CN" sz="1800" kern="1200" dirty="0">
                <a:solidFill>
                  <a:schemeClr val="tx1"/>
                </a:solidFill>
                <a:effectLst/>
                <a:latin typeface="宋体" panose="02010600030101010101" pitchFamily="2" charset="-122"/>
                <a:ea typeface="宋体" panose="02010600030101010101" pitchFamily="2" charset="-122"/>
                <a:cs typeface="+mj-cs"/>
              </a:rPr>
              <a:t>1</a:t>
            </a:r>
            <a:endParaRPr lang="zh-CN" altLang="zh-CN" dirty="0">
              <a:effectLst/>
            </a:endParaRPr>
          </a:p>
        </p:txBody>
      </p:sp>
      <p:pic>
        <p:nvPicPr>
          <p:cNvPr id="6" name="图片 5">
            <a:extLst>
              <a:ext uri="{FF2B5EF4-FFF2-40B4-BE49-F238E27FC236}">
                <a16:creationId xmlns:a16="http://schemas.microsoft.com/office/drawing/2014/main" id="{24E9A5B1-B870-4A0A-BCBA-777CA5DCFCE6}"/>
              </a:ext>
            </a:extLst>
          </p:cNvPr>
          <p:cNvPicPr>
            <a:picLocks noChangeAspect="1"/>
          </p:cNvPicPr>
          <p:nvPr/>
        </p:nvPicPr>
        <p:blipFill>
          <a:blip r:embed="rId3"/>
          <a:stretch>
            <a:fillRect/>
          </a:stretch>
        </p:blipFill>
        <p:spPr>
          <a:xfrm>
            <a:off x="2678982" y="1387552"/>
            <a:ext cx="6698313" cy="3767801"/>
          </a:xfrm>
          <a:prstGeom prst="rect">
            <a:avLst/>
          </a:prstGeom>
        </p:spPr>
      </p:pic>
      <p:sp>
        <p:nvSpPr>
          <p:cNvPr id="10" name="矩形 9">
            <a:extLst>
              <a:ext uri="{FF2B5EF4-FFF2-40B4-BE49-F238E27FC236}">
                <a16:creationId xmlns:a16="http://schemas.microsoft.com/office/drawing/2014/main" id="{036B24B0-82B2-C614-629F-399CA68A1F3D}"/>
              </a:ext>
            </a:extLst>
          </p:cNvPr>
          <p:cNvSpPr/>
          <p:nvPr/>
        </p:nvSpPr>
        <p:spPr>
          <a:xfrm>
            <a:off x="2608783" y="3036399"/>
            <a:ext cx="6775669" cy="2157321"/>
          </a:xfrm>
          <a:prstGeom prst="rect">
            <a:avLst/>
          </a:prstGeom>
          <a:noFill/>
          <a:ln w="38100">
            <a:solidFill>
              <a:srgbClr val="7030A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2" name="矩形 11">
            <a:extLst>
              <a:ext uri="{FF2B5EF4-FFF2-40B4-BE49-F238E27FC236}">
                <a16:creationId xmlns:a16="http://schemas.microsoft.com/office/drawing/2014/main" id="{6B121C43-57A7-ADF7-05EF-C3F01AE2D422}"/>
              </a:ext>
            </a:extLst>
          </p:cNvPr>
          <p:cNvSpPr/>
          <p:nvPr/>
        </p:nvSpPr>
        <p:spPr>
          <a:xfrm>
            <a:off x="2584654" y="1781493"/>
            <a:ext cx="6666295" cy="837504"/>
          </a:xfrm>
          <a:prstGeom prst="rect">
            <a:avLst/>
          </a:prstGeom>
          <a:noFill/>
          <a:ln w="38100">
            <a:solidFill>
              <a:schemeClr val="accent2">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4" name="文本框 13">
            <a:extLst>
              <a:ext uri="{FF2B5EF4-FFF2-40B4-BE49-F238E27FC236}">
                <a16:creationId xmlns:a16="http://schemas.microsoft.com/office/drawing/2014/main" id="{DF1066B6-B775-FAA7-6440-013A681C6D12}"/>
              </a:ext>
            </a:extLst>
          </p:cNvPr>
          <p:cNvSpPr txBox="1"/>
          <p:nvPr/>
        </p:nvSpPr>
        <p:spPr>
          <a:xfrm>
            <a:off x="9822524" y="2203135"/>
            <a:ext cx="1565383" cy="523220"/>
          </a:xfrm>
          <a:prstGeom prst="rect">
            <a:avLst/>
          </a:prstGeom>
          <a:solidFill>
            <a:srgbClr val="7030A0"/>
          </a:solidFill>
          <a:ln>
            <a:noFill/>
          </a:ln>
        </p:spPr>
        <p:txBody>
          <a:bodyPr wrap="square" rtlCol="0">
            <a:spAutoFit/>
          </a:bodyPr>
          <a:lstStyle/>
          <a:p>
            <a:r>
              <a:rPr lang="zh-CN" altLang="en-US" sz="1400" dirty="0">
                <a:latin typeface="宋体" panose="02010600030101010101" pitchFamily="2" charset="-122"/>
                <a:ea typeface="宋体" panose="02010600030101010101" pitchFamily="2" charset="-122"/>
              </a:rPr>
              <a:t>展示区</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展示推荐节目</a:t>
            </a:r>
            <a:endParaRPr lang="en-US" altLang="zh-CN" sz="1400" dirty="0">
              <a:latin typeface="宋体" panose="02010600030101010101" pitchFamily="2" charset="-122"/>
              <a:ea typeface="宋体" panose="02010600030101010101" pitchFamily="2" charset="-122"/>
            </a:endParaRPr>
          </a:p>
        </p:txBody>
      </p:sp>
      <p:sp>
        <p:nvSpPr>
          <p:cNvPr id="15" name="文本框 14">
            <a:extLst>
              <a:ext uri="{FF2B5EF4-FFF2-40B4-BE49-F238E27FC236}">
                <a16:creationId xmlns:a16="http://schemas.microsoft.com/office/drawing/2014/main" id="{D224D624-AA6E-D602-6215-0A71FF461D42}"/>
              </a:ext>
            </a:extLst>
          </p:cNvPr>
          <p:cNvSpPr txBox="1"/>
          <p:nvPr/>
        </p:nvSpPr>
        <p:spPr>
          <a:xfrm>
            <a:off x="9799861" y="804829"/>
            <a:ext cx="1565383" cy="307777"/>
          </a:xfrm>
          <a:prstGeom prst="rect">
            <a:avLst/>
          </a:prstGeom>
          <a:solidFill>
            <a:schemeClr val="accent2">
              <a:lumMod val="75000"/>
            </a:schemeClr>
          </a:solidFill>
          <a:ln>
            <a:noFill/>
          </a:ln>
        </p:spPr>
        <p:txBody>
          <a:bodyPr wrap="square" rtlCol="0">
            <a:spAutoFit/>
          </a:bodyPr>
          <a:lstStyle/>
          <a:p>
            <a:r>
              <a:rPr lang="zh-CN" altLang="en-US" sz="1400" dirty="0">
                <a:latin typeface="宋体" panose="02010600030101010101" pitchFamily="2" charset="-122"/>
                <a:ea typeface="宋体" panose="02010600030101010101" pitchFamily="2" charset="-122"/>
              </a:rPr>
              <a:t>常用功能区</a:t>
            </a:r>
          </a:p>
        </p:txBody>
      </p:sp>
      <p:cxnSp>
        <p:nvCxnSpPr>
          <p:cNvPr id="16" name="直接箭头连接符 15">
            <a:extLst>
              <a:ext uri="{FF2B5EF4-FFF2-40B4-BE49-F238E27FC236}">
                <a16:creationId xmlns:a16="http://schemas.microsoft.com/office/drawing/2014/main" id="{DDA68106-18B5-C7BB-6DDD-EB84E4B8CE8A}"/>
              </a:ext>
            </a:extLst>
          </p:cNvPr>
          <p:cNvCxnSpPr>
            <a:cxnSpLocks/>
          </p:cNvCxnSpPr>
          <p:nvPr/>
        </p:nvCxnSpPr>
        <p:spPr>
          <a:xfrm flipH="1">
            <a:off x="9070258" y="1141775"/>
            <a:ext cx="747245" cy="831682"/>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049085D9-03DD-521D-E97A-33444DEB1F73}"/>
              </a:ext>
            </a:extLst>
          </p:cNvPr>
          <p:cNvSpPr txBox="1"/>
          <p:nvPr/>
        </p:nvSpPr>
        <p:spPr>
          <a:xfrm>
            <a:off x="688558" y="696959"/>
            <a:ext cx="1551884"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主页面站点选择</a:t>
            </a:r>
          </a:p>
        </p:txBody>
      </p:sp>
      <p:cxnSp>
        <p:nvCxnSpPr>
          <p:cNvPr id="19" name="直接箭头连接符 18">
            <a:extLst>
              <a:ext uri="{FF2B5EF4-FFF2-40B4-BE49-F238E27FC236}">
                <a16:creationId xmlns:a16="http://schemas.microsoft.com/office/drawing/2014/main" id="{B2E0DFA2-C19B-7EE8-741A-63AED910B9CE}"/>
              </a:ext>
            </a:extLst>
          </p:cNvPr>
          <p:cNvCxnSpPr>
            <a:cxnSpLocks/>
          </p:cNvCxnSpPr>
          <p:nvPr/>
        </p:nvCxnSpPr>
        <p:spPr>
          <a:xfrm>
            <a:off x="2240442" y="915338"/>
            <a:ext cx="679819" cy="7739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文本框 22">
            <a:extLst>
              <a:ext uri="{FF2B5EF4-FFF2-40B4-BE49-F238E27FC236}">
                <a16:creationId xmlns:a16="http://schemas.microsoft.com/office/drawing/2014/main" id="{4B5688B3-8061-BFF9-86CD-779DB5048000}"/>
              </a:ext>
            </a:extLst>
          </p:cNvPr>
          <p:cNvSpPr txBox="1"/>
          <p:nvPr/>
        </p:nvSpPr>
        <p:spPr>
          <a:xfrm>
            <a:off x="679369" y="1168261"/>
            <a:ext cx="1578345"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点播功能，进入之后站点的具体内容和分类</a:t>
            </a:r>
          </a:p>
        </p:txBody>
      </p:sp>
      <p:cxnSp>
        <p:nvCxnSpPr>
          <p:cNvPr id="24" name="直接箭头连接符 23">
            <a:extLst>
              <a:ext uri="{FF2B5EF4-FFF2-40B4-BE49-F238E27FC236}">
                <a16:creationId xmlns:a16="http://schemas.microsoft.com/office/drawing/2014/main" id="{9F448EA3-ACA4-57AC-792E-40FEE279E03C}"/>
              </a:ext>
            </a:extLst>
          </p:cNvPr>
          <p:cNvCxnSpPr>
            <a:cxnSpLocks/>
            <a:stCxn id="23" idx="3"/>
          </p:cNvCxnSpPr>
          <p:nvPr/>
        </p:nvCxnSpPr>
        <p:spPr>
          <a:xfrm>
            <a:off x="2257714" y="1491427"/>
            <a:ext cx="822496" cy="5973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0A5BABFD-CBF4-E440-4B44-D7A8B9F64398}"/>
              </a:ext>
            </a:extLst>
          </p:cNvPr>
          <p:cNvCxnSpPr>
            <a:cxnSpLocks/>
            <a:stCxn id="14" idx="1"/>
          </p:cNvCxnSpPr>
          <p:nvPr/>
        </p:nvCxnSpPr>
        <p:spPr>
          <a:xfrm flipH="1">
            <a:off x="9396791" y="2464745"/>
            <a:ext cx="425733" cy="610808"/>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3418490C-E5FA-2686-D6AA-1EA112EA6D58}"/>
              </a:ext>
            </a:extLst>
          </p:cNvPr>
          <p:cNvSpPr txBox="1"/>
          <p:nvPr/>
        </p:nvSpPr>
        <p:spPr>
          <a:xfrm>
            <a:off x="8148384" y="551078"/>
            <a:ext cx="2235148" cy="276999"/>
          </a:xfrm>
          <a:prstGeom prst="rect">
            <a:avLst/>
          </a:prstGeom>
          <a:noFill/>
          <a:ln w="28575">
            <a:noFill/>
          </a:ln>
        </p:spPr>
        <p:txBody>
          <a:bodyPr wrap="square" rtlCol="0">
            <a:spAutoFit/>
          </a:bodyPr>
          <a:lstStyle/>
          <a:p>
            <a:r>
              <a:rPr lang="zh-CN" altLang="en-US" sz="1200" dirty="0">
                <a:latin typeface="宋体" panose="02010600030101010101" pitchFamily="2" charset="-122"/>
                <a:ea typeface="宋体" panose="02010600030101010101" pitchFamily="2" charset="-122"/>
              </a:rPr>
              <a:t>日期与时间</a:t>
            </a:r>
          </a:p>
        </p:txBody>
      </p:sp>
      <p:cxnSp>
        <p:nvCxnSpPr>
          <p:cNvPr id="31" name="直接箭头连接符 30">
            <a:extLst>
              <a:ext uri="{FF2B5EF4-FFF2-40B4-BE49-F238E27FC236}">
                <a16:creationId xmlns:a16="http://schemas.microsoft.com/office/drawing/2014/main" id="{6B53B49F-6CB6-9815-10C4-646699A498A5}"/>
              </a:ext>
            </a:extLst>
          </p:cNvPr>
          <p:cNvCxnSpPr>
            <a:cxnSpLocks/>
          </p:cNvCxnSpPr>
          <p:nvPr/>
        </p:nvCxnSpPr>
        <p:spPr>
          <a:xfrm>
            <a:off x="8767366" y="776839"/>
            <a:ext cx="0" cy="9722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文本框 32">
            <a:extLst>
              <a:ext uri="{FF2B5EF4-FFF2-40B4-BE49-F238E27FC236}">
                <a16:creationId xmlns:a16="http://schemas.microsoft.com/office/drawing/2014/main" id="{977D6D1D-2A13-FC29-D479-52F5E1D70573}"/>
              </a:ext>
            </a:extLst>
          </p:cNvPr>
          <p:cNvSpPr txBox="1"/>
          <p:nvPr/>
        </p:nvSpPr>
        <p:spPr>
          <a:xfrm>
            <a:off x="2664598" y="677997"/>
            <a:ext cx="2235148"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主页节目分类（有些站点没有）</a:t>
            </a:r>
          </a:p>
        </p:txBody>
      </p:sp>
      <p:cxnSp>
        <p:nvCxnSpPr>
          <p:cNvPr id="34" name="直接箭头连接符 33">
            <a:extLst>
              <a:ext uri="{FF2B5EF4-FFF2-40B4-BE49-F238E27FC236}">
                <a16:creationId xmlns:a16="http://schemas.microsoft.com/office/drawing/2014/main" id="{219CC2B3-3D50-1C16-1D71-37AD49FEE364}"/>
              </a:ext>
            </a:extLst>
          </p:cNvPr>
          <p:cNvCxnSpPr>
            <a:cxnSpLocks/>
          </p:cNvCxnSpPr>
          <p:nvPr/>
        </p:nvCxnSpPr>
        <p:spPr>
          <a:xfrm>
            <a:off x="4271554" y="948827"/>
            <a:ext cx="482764" cy="8002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F5F9F793-2FD9-F653-0138-97FD606A88FF}"/>
              </a:ext>
            </a:extLst>
          </p:cNvPr>
          <p:cNvCxnSpPr>
            <a:cxnSpLocks/>
            <a:stCxn id="49" idx="3"/>
          </p:cNvCxnSpPr>
          <p:nvPr/>
        </p:nvCxnSpPr>
        <p:spPr>
          <a:xfrm flipV="1">
            <a:off x="2240442" y="2154875"/>
            <a:ext cx="1567953" cy="39806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129D973D-F34E-8E6E-AD1B-1C731986A4A0}"/>
              </a:ext>
            </a:extLst>
          </p:cNvPr>
          <p:cNvSpPr txBox="1"/>
          <p:nvPr/>
        </p:nvSpPr>
        <p:spPr>
          <a:xfrm>
            <a:off x="662097" y="2229773"/>
            <a:ext cx="1578345"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直播功能（一般是点播源里面自带，也可以单独设置源）</a:t>
            </a:r>
          </a:p>
        </p:txBody>
      </p:sp>
      <p:sp>
        <p:nvSpPr>
          <p:cNvPr id="50" name="文本框 49">
            <a:extLst>
              <a:ext uri="{FF2B5EF4-FFF2-40B4-BE49-F238E27FC236}">
                <a16:creationId xmlns:a16="http://schemas.microsoft.com/office/drawing/2014/main" id="{D4B4B870-0A67-E52D-630D-BC6FC539F60A}"/>
              </a:ext>
            </a:extLst>
          </p:cNvPr>
          <p:cNvSpPr txBox="1"/>
          <p:nvPr/>
        </p:nvSpPr>
        <p:spPr>
          <a:xfrm>
            <a:off x="662097" y="2975110"/>
            <a:ext cx="1578345" cy="646331"/>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搜索功能（可以使用手机或电脑通过网页远程推送搜索内容）</a:t>
            </a:r>
          </a:p>
        </p:txBody>
      </p:sp>
      <p:cxnSp>
        <p:nvCxnSpPr>
          <p:cNvPr id="51" name="直接箭头连接符 50">
            <a:extLst>
              <a:ext uri="{FF2B5EF4-FFF2-40B4-BE49-F238E27FC236}">
                <a16:creationId xmlns:a16="http://schemas.microsoft.com/office/drawing/2014/main" id="{7DA068A8-2481-8A87-8738-06BC5069EA78}"/>
              </a:ext>
            </a:extLst>
          </p:cNvPr>
          <p:cNvCxnSpPr>
            <a:cxnSpLocks/>
            <a:stCxn id="50" idx="3"/>
          </p:cNvCxnSpPr>
          <p:nvPr/>
        </p:nvCxnSpPr>
        <p:spPr>
          <a:xfrm flipV="1">
            <a:off x="2240442" y="2214049"/>
            <a:ext cx="2300224" cy="10842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文本框 64">
            <a:extLst>
              <a:ext uri="{FF2B5EF4-FFF2-40B4-BE49-F238E27FC236}">
                <a16:creationId xmlns:a16="http://schemas.microsoft.com/office/drawing/2014/main" id="{06F28F8E-965E-CEA4-61B2-A5EFAEF64DE4}"/>
              </a:ext>
            </a:extLst>
          </p:cNvPr>
          <p:cNvSpPr txBox="1"/>
          <p:nvPr/>
        </p:nvSpPr>
        <p:spPr>
          <a:xfrm>
            <a:off x="9844765" y="4243673"/>
            <a:ext cx="1592553" cy="276999"/>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收藏文件</a:t>
            </a:r>
          </a:p>
        </p:txBody>
      </p:sp>
      <p:cxnSp>
        <p:nvCxnSpPr>
          <p:cNvPr id="66" name="直接箭头连接符 65">
            <a:extLst>
              <a:ext uri="{FF2B5EF4-FFF2-40B4-BE49-F238E27FC236}">
                <a16:creationId xmlns:a16="http://schemas.microsoft.com/office/drawing/2014/main" id="{92A8A878-AA48-2FBE-3055-9850B472BFD7}"/>
              </a:ext>
            </a:extLst>
          </p:cNvPr>
          <p:cNvCxnSpPr>
            <a:cxnSpLocks/>
            <a:stCxn id="65" idx="1"/>
          </p:cNvCxnSpPr>
          <p:nvPr/>
        </p:nvCxnSpPr>
        <p:spPr>
          <a:xfrm flipH="1" flipV="1">
            <a:off x="5771122" y="2237210"/>
            <a:ext cx="4073643" cy="214496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文本框 73">
            <a:extLst>
              <a:ext uri="{FF2B5EF4-FFF2-40B4-BE49-F238E27FC236}">
                <a16:creationId xmlns:a16="http://schemas.microsoft.com/office/drawing/2014/main" id="{91327E9C-86C9-5EA8-5096-0BF61A8A755A}"/>
              </a:ext>
            </a:extLst>
          </p:cNvPr>
          <p:cNvSpPr txBox="1"/>
          <p:nvPr/>
        </p:nvSpPr>
        <p:spPr>
          <a:xfrm>
            <a:off x="9862116" y="3069653"/>
            <a:ext cx="1592553" cy="830997"/>
          </a:xfrm>
          <a:prstGeom prst="rect">
            <a:avLst/>
          </a:prstGeom>
          <a:noFill/>
          <a:ln w="28575">
            <a:solidFill>
              <a:srgbClr val="FF0000"/>
            </a:solidFill>
          </a:ln>
        </p:spPr>
        <p:txBody>
          <a:bodyPr wrap="square" rtlCol="0">
            <a:spAutoFit/>
          </a:bodyPr>
          <a:lstStyle/>
          <a:p>
            <a:r>
              <a:rPr lang="zh-CN" altLang="en-US" sz="1200" dirty="0">
                <a:latin typeface="宋体" panose="02010600030101010101" pitchFamily="2" charset="-122"/>
                <a:ea typeface="宋体" panose="02010600030101010101" pitchFamily="2" charset="-122"/>
              </a:rPr>
              <a:t>推送网页（可以使用手机或电脑通过网页远程推送一些支持的网页）</a:t>
            </a:r>
          </a:p>
        </p:txBody>
      </p:sp>
      <p:cxnSp>
        <p:nvCxnSpPr>
          <p:cNvPr id="76" name="直接箭头连接符 75">
            <a:extLst>
              <a:ext uri="{FF2B5EF4-FFF2-40B4-BE49-F238E27FC236}">
                <a16:creationId xmlns:a16="http://schemas.microsoft.com/office/drawing/2014/main" id="{3AC50D3F-5D55-8038-89CC-F8E5D542DEE1}"/>
              </a:ext>
            </a:extLst>
          </p:cNvPr>
          <p:cNvCxnSpPr>
            <a:cxnSpLocks/>
            <a:stCxn id="74" idx="1"/>
          </p:cNvCxnSpPr>
          <p:nvPr/>
        </p:nvCxnSpPr>
        <p:spPr>
          <a:xfrm flipH="1" flipV="1">
            <a:off x="6514222" y="2196150"/>
            <a:ext cx="3347894" cy="128900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8" name="文本框 77">
            <a:extLst>
              <a:ext uri="{FF2B5EF4-FFF2-40B4-BE49-F238E27FC236}">
                <a16:creationId xmlns:a16="http://schemas.microsoft.com/office/drawing/2014/main" id="{DA33CA0F-EE71-9E33-DD62-081B09199CD9}"/>
              </a:ext>
            </a:extLst>
          </p:cNvPr>
          <p:cNvSpPr txBox="1"/>
          <p:nvPr/>
        </p:nvSpPr>
        <p:spPr>
          <a:xfrm>
            <a:off x="6073411" y="638339"/>
            <a:ext cx="1592553" cy="276999"/>
          </a:xfrm>
          <a:prstGeom prst="rect">
            <a:avLst/>
          </a:prstGeom>
          <a:noFill/>
          <a:ln w="28575">
            <a:solidFill>
              <a:srgbClr val="FF0000"/>
            </a:solidFill>
          </a:ln>
        </p:spPr>
        <p:txBody>
          <a:bodyPr wrap="square" rtlCol="0">
            <a:spAutoFit/>
          </a:bodyPr>
          <a:lstStyle/>
          <a:p>
            <a:r>
              <a:rPr lang="zh-CN" altLang="en-US" sz="1200" dirty="0">
                <a:highlight>
                  <a:srgbClr val="FFFF00"/>
                </a:highlight>
                <a:latin typeface="宋体" panose="02010600030101010101" pitchFamily="2" charset="-122"/>
                <a:ea typeface="宋体" panose="02010600030101010101" pitchFamily="2" charset="-122"/>
              </a:rPr>
              <a:t>软件的全部设置功能</a:t>
            </a:r>
          </a:p>
        </p:txBody>
      </p:sp>
      <p:cxnSp>
        <p:nvCxnSpPr>
          <p:cNvPr id="79" name="直接箭头连接符 78">
            <a:extLst>
              <a:ext uri="{FF2B5EF4-FFF2-40B4-BE49-F238E27FC236}">
                <a16:creationId xmlns:a16="http://schemas.microsoft.com/office/drawing/2014/main" id="{565BB6FF-B500-0FA6-AE3C-88BF6A921FF1}"/>
              </a:ext>
            </a:extLst>
          </p:cNvPr>
          <p:cNvCxnSpPr>
            <a:cxnSpLocks/>
          </p:cNvCxnSpPr>
          <p:nvPr/>
        </p:nvCxnSpPr>
        <p:spPr>
          <a:xfrm>
            <a:off x="7171509" y="973958"/>
            <a:ext cx="120747" cy="10465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矩形 20">
            <a:extLst>
              <a:ext uri="{FF2B5EF4-FFF2-40B4-BE49-F238E27FC236}">
                <a16:creationId xmlns:a16="http://schemas.microsoft.com/office/drawing/2014/main" id="{242B5C23-627F-827F-BE01-50E934899090}"/>
              </a:ext>
            </a:extLst>
          </p:cNvPr>
          <p:cNvSpPr/>
          <p:nvPr/>
        </p:nvSpPr>
        <p:spPr>
          <a:xfrm>
            <a:off x="2670509" y="2671676"/>
            <a:ext cx="6642166" cy="249875"/>
          </a:xfrm>
          <a:prstGeom prst="rect">
            <a:avLst/>
          </a:prstGeom>
          <a:noFill/>
          <a:ln w="3810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cxnSp>
        <p:nvCxnSpPr>
          <p:cNvPr id="25" name="直接箭头连接符 24">
            <a:extLst>
              <a:ext uri="{FF2B5EF4-FFF2-40B4-BE49-F238E27FC236}">
                <a16:creationId xmlns:a16="http://schemas.microsoft.com/office/drawing/2014/main" id="{0838E377-5F2B-EF94-B5F6-5BFC0C98BDCA}"/>
              </a:ext>
            </a:extLst>
          </p:cNvPr>
          <p:cNvCxnSpPr>
            <a:cxnSpLocks/>
          </p:cNvCxnSpPr>
          <p:nvPr/>
        </p:nvCxnSpPr>
        <p:spPr>
          <a:xfrm flipH="1">
            <a:off x="9286348" y="1839187"/>
            <a:ext cx="575768" cy="890117"/>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49071B80-437D-6AB7-2E29-C9F8479F4D17}"/>
              </a:ext>
            </a:extLst>
          </p:cNvPr>
          <p:cNvSpPr txBox="1"/>
          <p:nvPr/>
        </p:nvSpPr>
        <p:spPr>
          <a:xfrm>
            <a:off x="9828748" y="1340302"/>
            <a:ext cx="1565383" cy="738664"/>
          </a:xfrm>
          <a:prstGeom prst="rect">
            <a:avLst/>
          </a:prstGeom>
          <a:solidFill>
            <a:srgbClr val="00B0F0"/>
          </a:solidFill>
          <a:ln>
            <a:noFill/>
          </a:ln>
        </p:spPr>
        <p:txBody>
          <a:bodyPr wrap="square" rtlCol="0">
            <a:spAutoFit/>
          </a:bodyPr>
          <a:lstStyle/>
          <a:p>
            <a:r>
              <a:rPr lang="zh-CN" altLang="en-US" sz="1400" dirty="0">
                <a:latin typeface="宋体" panose="02010600030101010101" pitchFamily="2" charset="-122"/>
                <a:ea typeface="宋体" panose="02010600030101010101" pitchFamily="2" charset="-122"/>
              </a:rPr>
              <a:t>记录区</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播放历史</a:t>
            </a:r>
            <a:endParaRPr lang="en-US" altLang="zh-CN" sz="1400" dirty="0">
              <a:latin typeface="宋体" panose="02010600030101010101" pitchFamily="2" charset="-122"/>
              <a:ea typeface="宋体" panose="02010600030101010101" pitchFamily="2" charset="-122"/>
            </a:endParaRPr>
          </a:p>
          <a:p>
            <a:r>
              <a:rPr lang="zh-CN" altLang="en-US" sz="1400" dirty="0">
                <a:latin typeface="宋体" panose="02010600030101010101" pitchFamily="2" charset="-122"/>
                <a:ea typeface="宋体" panose="02010600030101010101" pitchFamily="2" charset="-122"/>
              </a:rPr>
              <a:t>长按，删除记录</a:t>
            </a:r>
            <a:endParaRPr lang="en-US" altLang="zh-CN" sz="1400" dirty="0">
              <a:latin typeface="宋体" panose="02010600030101010101" pitchFamily="2" charset="-122"/>
              <a:ea typeface="宋体" panose="02010600030101010101" pitchFamily="2" charset="-122"/>
            </a:endParaRPr>
          </a:p>
        </p:txBody>
      </p:sp>
      <p:sp>
        <p:nvSpPr>
          <p:cNvPr id="20" name="文本框 19">
            <a:extLst>
              <a:ext uri="{FF2B5EF4-FFF2-40B4-BE49-F238E27FC236}">
                <a16:creationId xmlns:a16="http://schemas.microsoft.com/office/drawing/2014/main" id="{952B4C38-BCC2-CF2A-C990-62F9F62FF27D}"/>
              </a:ext>
            </a:extLst>
          </p:cNvPr>
          <p:cNvSpPr txBox="1"/>
          <p:nvPr/>
        </p:nvSpPr>
        <p:spPr>
          <a:xfrm>
            <a:off x="8188169" y="304314"/>
            <a:ext cx="3349578" cy="276999"/>
          </a:xfrm>
          <a:prstGeom prst="rect">
            <a:avLst/>
          </a:prstGeom>
          <a:noFill/>
          <a:ln>
            <a:noFill/>
          </a:ln>
        </p:spPr>
        <p:txBody>
          <a:bodyPr wrap="square" rtlCol="0">
            <a:spAutoFit/>
          </a:bodyPr>
          <a:lstStyle/>
          <a:p>
            <a:r>
              <a:rPr lang="zh-CN" altLang="en-US" sz="1200" dirty="0">
                <a:latin typeface="宋体" panose="02010600030101010101" pitchFamily="2" charset="-122"/>
                <a:ea typeface="宋体" panose="02010600030101010101" pitchFamily="2" charset="-122"/>
              </a:rPr>
              <a:t>版本</a:t>
            </a:r>
            <a:r>
              <a:rPr lang="en-US" altLang="zh-CN" sz="1200" dirty="0">
                <a:latin typeface="宋体" panose="02010600030101010101" pitchFamily="2" charset="-122"/>
                <a:ea typeface="宋体" panose="02010600030101010101" pitchFamily="2" charset="-122"/>
              </a:rPr>
              <a:t>FongMi 2.3.0</a:t>
            </a:r>
            <a:endParaRPr lang="en-US" altLang="zh-CN" sz="1200" dirty="0">
              <a:solidFill>
                <a:srgbClr val="FF0000"/>
              </a:solidFill>
              <a:latin typeface="宋体" panose="02010600030101010101" pitchFamily="2" charset="-122"/>
              <a:ea typeface="宋体" panose="02010600030101010101" pitchFamily="2" charset="-122"/>
            </a:endParaRPr>
          </a:p>
        </p:txBody>
      </p:sp>
      <p:sp>
        <p:nvSpPr>
          <p:cNvPr id="2" name="灯片编号占位符 1">
            <a:extLst>
              <a:ext uri="{FF2B5EF4-FFF2-40B4-BE49-F238E27FC236}">
                <a16:creationId xmlns:a16="http://schemas.microsoft.com/office/drawing/2014/main" id="{0E472EF9-A8EB-4C93-60BF-9239804D685A}"/>
              </a:ext>
            </a:extLst>
          </p:cNvPr>
          <p:cNvSpPr>
            <a:spLocks noGrp="1"/>
          </p:cNvSpPr>
          <p:nvPr>
            <p:ph type="sldNum" sz="quarter" idx="12"/>
          </p:nvPr>
        </p:nvSpPr>
        <p:spPr>
          <a:xfrm>
            <a:off x="8610600" y="6356350"/>
            <a:ext cx="2743200" cy="365125"/>
          </a:xfrm>
        </p:spPr>
        <p:txBody>
          <a:bodyPr/>
          <a:lstStyle/>
          <a:p>
            <a:fld id="{5BF9D9AA-3BE9-485F-BD69-CFC09F7DF03E}" type="slidenum">
              <a:rPr lang="zh-CN" altLang="en-US" smtClean="0"/>
              <a:t>9</a:t>
            </a:fld>
            <a:endParaRPr lang="zh-CN" altLang="en-US" dirty="0"/>
          </a:p>
        </p:txBody>
      </p:sp>
    </p:spTree>
    <p:extLst>
      <p:ext uri="{BB962C8B-B14F-4D97-AF65-F5344CB8AC3E}">
        <p14:creationId xmlns:p14="http://schemas.microsoft.com/office/powerpoint/2010/main" val="373304739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14612</TotalTime>
  <Words>12213</Words>
  <Application>Microsoft Office PowerPoint</Application>
  <PresentationFormat>宽屏</PresentationFormat>
  <Paragraphs>1340</Paragraphs>
  <Slides>56</Slides>
  <Notes>31</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56</vt:i4>
      </vt:variant>
    </vt:vector>
  </HeadingPairs>
  <TitlesOfParts>
    <vt:vector size="61" baseType="lpstr">
      <vt:lpstr>等线</vt:lpstr>
      <vt:lpstr>等线 Light</vt:lpstr>
      <vt:lpstr>宋体</vt:lpstr>
      <vt:lpstr>Arial</vt:lpstr>
      <vt:lpstr>Office 主题​​</vt:lpstr>
      <vt:lpstr>FongMi（影视）、OK版FongMi（OK版影视）、catvodopen 简单使用说明</vt:lpstr>
      <vt:lpstr>2.4.0多线路 FongMi/影视修订说明</vt:lpstr>
      <vt:lpstr>2.4.1多线路 FongMi/影视 使用教程1</vt:lpstr>
      <vt:lpstr>2.4.1多线路 FongMi/影视 使用教程2</vt:lpstr>
      <vt:lpstr>2.4.1多线路 FongMi/影视 使用教程3</vt:lpstr>
      <vt:lpstr>2.4.1多线路 FongMi/影视 使用教程4</vt:lpstr>
      <vt:lpstr>2.4.1多线路 FongMi/影视 使用教程5</vt:lpstr>
      <vt:lpstr>2.4.1多线路 FongMi/影视 使用教程6</vt:lpstr>
      <vt:lpstr>2.4.2多线路 FongMi/影视 功能解释1</vt:lpstr>
      <vt:lpstr>2.4.2多线路 FongMi/影视 功能解释2</vt:lpstr>
      <vt:lpstr>2.4.2多线路 FongMi/影视 功能解释3</vt:lpstr>
      <vt:lpstr>2.4.2多线路 FongMi/影视 点播小窗播放功能解释</vt:lpstr>
      <vt:lpstr>2.4.2多线路 FongMii/影视 点播全屏播放功能解释</vt:lpstr>
      <vt:lpstr>2.4.2多线路 FongMi/影视  直播播放功能解释</vt:lpstr>
      <vt:lpstr>2.4.2多线路 FongMi/影视手机版 使用教程1</vt:lpstr>
      <vt:lpstr>2.4.3多线路 FongMi/影视手机版 使用教程2</vt:lpstr>
      <vt:lpstr>2.4.4多线路 FongMi/影视手机版 功能解释1</vt:lpstr>
      <vt:lpstr>2.4.4多线路 FongMi/影视手机版 功能解释2</vt:lpstr>
      <vt:lpstr>2.4.4多线路 FongMi/影视手机版 点播竖屏功能解释</vt:lpstr>
      <vt:lpstr>2.4.4多线路 FongMi/影视手机版 点播全屏功能解释</vt:lpstr>
      <vt:lpstr>2.4.4多线路 FongMi/影视手机版 直播全屏功能解释</vt:lpstr>
      <vt:lpstr>2.5.0多线路 OK版FongMi/影视修订说明</vt:lpstr>
      <vt:lpstr>2.5.1多线路 OK版FongMi/影视 使用教程1</vt:lpstr>
      <vt:lpstr>2.5.1多线路 OK版FongMi/影视 使用教程2</vt:lpstr>
      <vt:lpstr>2.5.1多线路 OK版FongMi/影视 使用教程3</vt:lpstr>
      <vt:lpstr>2.5.1多线路 OK版FongMi/影视 使用教程4</vt:lpstr>
      <vt:lpstr>2.5.1多线路 OK版FongMi/影视 使用教程5</vt:lpstr>
      <vt:lpstr>2.5.1多线路 OK版FongMi/影视 使用教程6</vt:lpstr>
      <vt:lpstr>2.5.2多线路 OK版FongMi/影视 功能解释1</vt:lpstr>
      <vt:lpstr>2.5.2多线路 OK版FongMi/影视 功能解释2</vt:lpstr>
      <vt:lpstr>2.5.2多线路 OK版FongMi/影视 功能解释3</vt:lpstr>
      <vt:lpstr>2.5.2多线路 OK版FongMi/影视 功能解释4</vt:lpstr>
      <vt:lpstr>2.5.2多线路 OK版FongMi/影视 功能解释5</vt:lpstr>
      <vt:lpstr>2.5.2多线路 OK版FongMi/影视 功能解释6</vt:lpstr>
      <vt:lpstr>2.5.2多线路 OK版FongMi/影视  点播小窗模式功能解释</vt:lpstr>
      <vt:lpstr>2.5.2多线路 OK版FongMi/影视  点播全屏模式功能解释</vt:lpstr>
      <vt:lpstr>2.5.2多线路 OK版FongMi/影视  直播播功能解释</vt:lpstr>
      <vt:lpstr>2.5.3多线路 OK版FongMi/影视手机 使用教程1</vt:lpstr>
      <vt:lpstr>2.5.3多线路 OK版FongMi/影视手机 使用教程2</vt:lpstr>
      <vt:lpstr>2.5.4多线路 OK版FongMi/影视手机 功能解释1</vt:lpstr>
      <vt:lpstr>2.5.4多线路 OK版FongMi/影视手机 功能解释2</vt:lpstr>
      <vt:lpstr>2.5.4多线路 OK版FongMi/影视手机 点播竖屏功能解释</vt:lpstr>
      <vt:lpstr>2.5.4多线路 OK版FongMi/影视手机 点播全屏功能解释</vt:lpstr>
      <vt:lpstr>2.5.4多线路 OK版FongMi/影视手机 直播播功能解释</vt:lpstr>
      <vt:lpstr>2.10.0catvodopen修订说明</vt:lpstr>
      <vt:lpstr>2.10.1catvodopen 使用教程1</vt:lpstr>
      <vt:lpstr>2.10.1catvodopen 使用教程2</vt:lpstr>
      <vt:lpstr>2.10.2catvodopen 功能解释1</vt:lpstr>
      <vt:lpstr>2.10.2catvodopen 功能解释2</vt:lpstr>
      <vt:lpstr>2.10.3catvodopen 功能解释3</vt:lpstr>
      <vt:lpstr>2.10.4catvodopen 移动版内置1</vt:lpstr>
      <vt:lpstr>2.10.4catvodopen 移动版内置2</vt:lpstr>
      <vt:lpstr>2.10.4catvodopen 移动版内置3</vt:lpstr>
      <vt:lpstr>2.10.4catvodopen 移动版内置4</vt:lpstr>
      <vt:lpstr>2.10.4catvodopen 移动版内置5</vt:lpstr>
      <vt:lpstr>2.10.5catvodopen在线源制作</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个人规划规律</dc:title>
  <dc:creator>yang zhou</dc:creator>
  <cp:lastModifiedBy>yang zhou</cp:lastModifiedBy>
  <cp:revision>3807</cp:revision>
  <dcterms:created xsi:type="dcterms:W3CDTF">2023-10-09T08:25:55Z</dcterms:created>
  <dcterms:modified xsi:type="dcterms:W3CDTF">2024-04-05T17:24:29Z</dcterms:modified>
</cp:coreProperties>
</file>