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61" r:id="rId3"/>
    <p:sldMasterId id="2147483674" r:id="rId4"/>
  </p:sldMasterIdLst>
  <p:notesMasterIdLst>
    <p:notesMasterId r:id="rId7"/>
  </p:notesMasterIdLst>
  <p:handoutMasterIdLst>
    <p:handoutMasterId r:id="rId8"/>
  </p:handoutMasterIdLst>
  <p:sldIdLst>
    <p:sldId id="1603" r:id="rId5"/>
    <p:sldId id="1984" r:id="rId6"/>
  </p:sldIdLst>
  <p:sldSz cx="9906000" cy="6858000" type="A4"/>
  <p:notesSz cx="6805295" cy="9939020"/>
  <p:defaultTextStyle>
    <a:defPPr>
      <a:defRPr lang="ja-JP"/>
    </a:defPPr>
    <a:lvl1pPr algn="ctr" rtl="0" fontAlgn="ctr">
      <a:lnSpc>
        <a:spcPct val="110000"/>
      </a:lnSpc>
      <a:spcBef>
        <a:spcPct val="10000"/>
      </a:spcBef>
      <a:spcAft>
        <a:spcPct val="10000"/>
      </a:spcAft>
      <a:buClr>
        <a:srgbClr val="647E9E"/>
      </a:buClr>
      <a:buSzPct val="80000"/>
      <a:buFont typeface="Wingdings" panose="05000000000000000000" pitchFamily="2" charset="2"/>
      <a:defRPr kumimoji="1" sz="1200" kern="1200">
        <a:solidFill>
          <a:schemeClr val="tx1"/>
        </a:solidFill>
        <a:latin typeface="MS PGothic" panose="020B0600070205080204" charset="-128"/>
        <a:ea typeface="MS PGothic" panose="020B0600070205080204" charset="-128"/>
        <a:cs typeface="+mn-cs"/>
      </a:defRPr>
    </a:lvl1pPr>
    <a:lvl2pPr marL="457200" algn="ctr" rtl="0" fontAlgn="ctr">
      <a:lnSpc>
        <a:spcPct val="110000"/>
      </a:lnSpc>
      <a:spcBef>
        <a:spcPct val="10000"/>
      </a:spcBef>
      <a:spcAft>
        <a:spcPct val="10000"/>
      </a:spcAft>
      <a:buClr>
        <a:srgbClr val="647E9E"/>
      </a:buClr>
      <a:buSzPct val="80000"/>
      <a:buFont typeface="Wingdings" panose="05000000000000000000" pitchFamily="2" charset="2"/>
      <a:defRPr kumimoji="1" sz="1200" kern="1200">
        <a:solidFill>
          <a:schemeClr val="tx1"/>
        </a:solidFill>
        <a:latin typeface="MS PGothic" panose="020B0600070205080204" charset="-128"/>
        <a:ea typeface="MS PGothic" panose="020B0600070205080204" charset="-128"/>
        <a:cs typeface="+mn-cs"/>
      </a:defRPr>
    </a:lvl2pPr>
    <a:lvl3pPr marL="914400" algn="ctr" rtl="0" fontAlgn="ctr">
      <a:lnSpc>
        <a:spcPct val="110000"/>
      </a:lnSpc>
      <a:spcBef>
        <a:spcPct val="10000"/>
      </a:spcBef>
      <a:spcAft>
        <a:spcPct val="10000"/>
      </a:spcAft>
      <a:buClr>
        <a:srgbClr val="647E9E"/>
      </a:buClr>
      <a:buSzPct val="80000"/>
      <a:buFont typeface="Wingdings" panose="05000000000000000000" pitchFamily="2" charset="2"/>
      <a:defRPr kumimoji="1" sz="1200" kern="1200">
        <a:solidFill>
          <a:schemeClr val="tx1"/>
        </a:solidFill>
        <a:latin typeface="MS PGothic" panose="020B0600070205080204" charset="-128"/>
        <a:ea typeface="MS PGothic" panose="020B0600070205080204" charset="-128"/>
        <a:cs typeface="+mn-cs"/>
      </a:defRPr>
    </a:lvl3pPr>
    <a:lvl4pPr marL="1371600" algn="ctr" rtl="0" fontAlgn="ctr">
      <a:lnSpc>
        <a:spcPct val="110000"/>
      </a:lnSpc>
      <a:spcBef>
        <a:spcPct val="10000"/>
      </a:spcBef>
      <a:spcAft>
        <a:spcPct val="10000"/>
      </a:spcAft>
      <a:buClr>
        <a:srgbClr val="647E9E"/>
      </a:buClr>
      <a:buSzPct val="80000"/>
      <a:buFont typeface="Wingdings" panose="05000000000000000000" pitchFamily="2" charset="2"/>
      <a:defRPr kumimoji="1" sz="1200" kern="1200">
        <a:solidFill>
          <a:schemeClr val="tx1"/>
        </a:solidFill>
        <a:latin typeface="MS PGothic" panose="020B0600070205080204" charset="-128"/>
        <a:ea typeface="MS PGothic" panose="020B0600070205080204" charset="-128"/>
        <a:cs typeface="+mn-cs"/>
      </a:defRPr>
    </a:lvl4pPr>
    <a:lvl5pPr marL="1828800" algn="ctr" rtl="0" fontAlgn="ctr">
      <a:lnSpc>
        <a:spcPct val="110000"/>
      </a:lnSpc>
      <a:spcBef>
        <a:spcPct val="10000"/>
      </a:spcBef>
      <a:spcAft>
        <a:spcPct val="10000"/>
      </a:spcAft>
      <a:buClr>
        <a:srgbClr val="647E9E"/>
      </a:buClr>
      <a:buSzPct val="80000"/>
      <a:buFont typeface="Wingdings" panose="05000000000000000000" pitchFamily="2" charset="2"/>
      <a:defRPr kumimoji="1" sz="1200" kern="1200">
        <a:solidFill>
          <a:schemeClr val="tx1"/>
        </a:solidFill>
        <a:latin typeface="MS PGothic" panose="020B0600070205080204" charset="-128"/>
        <a:ea typeface="MS PGothic" panose="020B0600070205080204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MS PGothic" panose="020B0600070205080204" charset="-128"/>
        <a:ea typeface="MS PGothic" panose="020B0600070205080204" charset="-128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MS PGothic" panose="020B0600070205080204" charset="-128"/>
        <a:ea typeface="MS PGothic" panose="020B0600070205080204" charset="-128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MS PGothic" panose="020B0600070205080204" charset="-128"/>
        <a:ea typeface="MS PGothic" panose="020B0600070205080204" charset="-128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MS PGothic" panose="020B0600070205080204" charset="-128"/>
        <a:ea typeface="MS PGothic" panose="020B060007020508020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6136" userDrawn="1">
          <p15:clr>
            <a:srgbClr val="A4A3A4"/>
          </p15:clr>
        </p15:guide>
        <p15:guide id="4" pos="216" userDrawn="1">
          <p15:clr>
            <a:srgbClr val="A4A3A4"/>
          </p15:clr>
        </p15:guide>
        <p15:guide id="5" orient="horz" pos="1932" userDrawn="1">
          <p15:clr>
            <a:srgbClr val="A4A3A4"/>
          </p15:clr>
        </p15:guide>
        <p15:guide id="6" orient="horz" pos="1290" userDrawn="1">
          <p15:clr>
            <a:srgbClr val="A4A3A4"/>
          </p15:clr>
        </p15:guide>
        <p15:guide id="7" orient="horz" pos="2031" userDrawn="1">
          <p15:clr>
            <a:srgbClr val="A4A3A4"/>
          </p15:clr>
        </p15:guide>
        <p15:guide id="8" orient="horz" pos="4167" userDrawn="1">
          <p15:clr>
            <a:srgbClr val="A4A3A4"/>
          </p15:clr>
        </p15:guide>
        <p15:guide id="9" pos="2889" userDrawn="1">
          <p15:clr>
            <a:srgbClr val="A4A3A4"/>
          </p15:clr>
        </p15:guide>
        <p15:guide id="10" pos="308" userDrawn="1">
          <p15:clr>
            <a:srgbClr val="A4A3A4"/>
          </p15:clr>
        </p15:guide>
        <p15:guide id="11" pos="466" userDrawn="1">
          <p15:clr>
            <a:srgbClr val="A4A3A4"/>
          </p15:clr>
        </p15:guide>
        <p15:guide id="12" orient="horz" pos="4269" userDrawn="1">
          <p15:clr>
            <a:srgbClr val="A4A3A4"/>
          </p15:clr>
        </p15:guide>
        <p15:guide id="13" orient="horz" pos="4360" userDrawn="1">
          <p15:clr>
            <a:srgbClr val="A4A3A4"/>
          </p15:clr>
        </p15:guide>
        <p15:guide id="14" orient="horz" pos="504" userDrawn="1">
          <p15:clr>
            <a:srgbClr val="A4A3A4"/>
          </p15:clr>
        </p15:guide>
        <p15:guide id="16" pos="398" userDrawn="1">
          <p15:clr>
            <a:srgbClr val="A4A3A4"/>
          </p15:clr>
        </p15:guide>
        <p15:guide id="17" pos="37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作成者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B3D91"/>
    <a:srgbClr val="E8EAF6"/>
    <a:srgbClr val="0000FF"/>
    <a:srgbClr val="B9CDE5"/>
    <a:srgbClr val="1976D2"/>
    <a:srgbClr val="000000"/>
    <a:srgbClr val="E7F6FF"/>
    <a:srgbClr val="4F81BD"/>
    <a:srgbClr val="FFD966"/>
    <a:srgbClr val="2F75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11" autoAdjust="0"/>
    <p:restoredTop sz="94595" autoAdjust="0"/>
  </p:normalViewPr>
  <p:slideViewPr>
    <p:cSldViewPr snapToObjects="1" showGuides="1">
      <p:cViewPr varScale="1">
        <p:scale>
          <a:sx n="105" d="100"/>
          <a:sy n="105" d="100"/>
        </p:scale>
        <p:origin x="984" y="78"/>
      </p:cViewPr>
      <p:guideLst>
        <p:guide pos="6136"/>
        <p:guide pos="216"/>
        <p:guide orient="horz" pos="1932"/>
        <p:guide orient="horz" pos="1290"/>
        <p:guide orient="horz" pos="2031"/>
        <p:guide orient="horz" pos="4167"/>
        <p:guide pos="2889"/>
        <p:guide pos="308"/>
        <p:guide pos="466"/>
        <p:guide orient="horz" pos="4269"/>
        <p:guide orient="horz" pos="4360"/>
        <p:guide orient="horz" pos="504"/>
        <p:guide pos="398"/>
        <p:guide pos="3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>
        <p:scale>
          <a:sx n="66" d="100"/>
          <a:sy n="66" d="100"/>
        </p:scale>
        <p:origin x="2862" y="6"/>
      </p:cViewPr>
      <p:guideLst>
        <p:guide orient="horz" pos="3182"/>
        <p:guide pos="2144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handoutMaster" Target="handoutMasters/handoutMaster1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2" Type="http://schemas.openxmlformats.org/officeDocument/2006/relationships/commentAuthors" Target="commentAuthors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51431" cy="49434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291" tIns="45147" rIns="90291" bIns="45147" numCol="1" anchor="t" anchorCtr="0" compatLnSpc="1"/>
          <a:lstStyle>
            <a:lvl1pPr algn="l" defTabSz="906145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>
                <a:latin typeface="Times New Roman" panose="02020603050405020304" pitchFamily="18" charset="0"/>
                <a:ea typeface="MS PGothic" panose="020B0600070205080204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185" y="2"/>
            <a:ext cx="2951430" cy="49434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291" tIns="45147" rIns="90291" bIns="45147" numCol="1" anchor="t" anchorCtr="0" compatLnSpc="1"/>
          <a:lstStyle>
            <a:lvl1pPr algn="r" defTabSz="906145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>
                <a:latin typeface="Times New Roman" panose="02020603050405020304" pitchFamily="18" charset="0"/>
                <a:ea typeface="MS PGothic" panose="020B0600070205080204" charset="-128"/>
              </a:defRPr>
            </a:lvl1pPr>
          </a:lstStyle>
          <a:p>
            <a:pPr>
              <a:defRPr/>
            </a:pPr>
            <a:fld id="{0C6922E8-B4FC-4C4D-AEA5-DD48817AAA7D}" type="datetime8">
              <a:rPr lang="ja-JP" altLang="en-US"/>
            </a:fld>
            <a:endParaRPr lang="en-US" altLang="ja-JP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44996"/>
            <a:ext cx="2951431" cy="49434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291" tIns="45147" rIns="90291" bIns="45147" numCol="1" anchor="b" anchorCtr="0" compatLnSpc="1"/>
          <a:lstStyle>
            <a:lvl1pPr algn="l" defTabSz="906145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>
                <a:latin typeface="Times New Roman" panose="02020603050405020304" pitchFamily="18" charset="0"/>
                <a:ea typeface="MS PGothic" panose="020B0600070205080204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185" y="9444996"/>
            <a:ext cx="2951430" cy="49434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291" tIns="45147" rIns="90291" bIns="45147" numCol="1" anchor="b" anchorCtr="0" compatLnSpc="1"/>
          <a:lstStyle>
            <a:lvl1pPr algn="r" defTabSz="906145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>
                <a:latin typeface="Times New Roman" panose="02020603050405020304" pitchFamily="18" charset="0"/>
                <a:ea typeface="MS PGothic" panose="020B0600070205080204" charset="-128"/>
              </a:defRPr>
            </a:lvl1pPr>
          </a:lstStyle>
          <a:p>
            <a:pPr>
              <a:defRPr/>
            </a:pPr>
            <a:fld id="{5626FC82-11F5-472F-911C-0A7AEF6C93AB}" type="slidenum">
              <a:rPr lang="en-US" altLang="ja-JP"/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51431" cy="49434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291" tIns="45147" rIns="90291" bIns="45147" numCol="1" anchor="t" anchorCtr="0" compatLnSpc="1"/>
          <a:lstStyle>
            <a:lvl1pPr algn="l" defTabSz="906145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>
                <a:latin typeface="Times New Roman" panose="02020603050405020304" pitchFamily="18" charset="0"/>
                <a:ea typeface="MS PGothic" panose="020B0600070205080204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185" y="2"/>
            <a:ext cx="2951430" cy="49434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291" tIns="45147" rIns="90291" bIns="45147" numCol="1" anchor="t" anchorCtr="0" compatLnSpc="1"/>
          <a:lstStyle>
            <a:lvl1pPr algn="r" defTabSz="906145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>
                <a:latin typeface="Times New Roman" panose="02020603050405020304" pitchFamily="18" charset="0"/>
                <a:ea typeface="MS PGothic" panose="020B0600070205080204" charset="-128"/>
              </a:defRPr>
            </a:lvl1pPr>
          </a:lstStyle>
          <a:p>
            <a:pPr>
              <a:defRPr/>
            </a:pPr>
            <a:fld id="{DD6628E8-8F46-49EF-A851-778676C52C51}" type="datetime8">
              <a:rPr lang="ja-JP" altLang="en-US"/>
            </a:fld>
            <a:endParaRPr lang="en-US" altLang="ja-JP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06438" y="744538"/>
            <a:ext cx="5389562" cy="37322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0700" y="4720909"/>
            <a:ext cx="4984214" cy="447452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291" tIns="45147" rIns="90291" bIns="45147" numCol="1" anchor="t" anchorCtr="0" compatLnSpc="1"/>
          <a:lstStyle/>
          <a:p>
            <a:pPr lvl="0"/>
            <a:r>
              <a:rPr lang="ja-JP" altLang="en-US" noProof="0"/>
              <a:t>マスタ テキストの書式設定</a:t>
            </a:r>
            <a:endParaRPr lang="ja-JP" altLang="en-US" noProof="0"/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  <a:endParaRPr lang="ja-JP" altLang="en-US" noProof="0"/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  <a:endParaRPr lang="ja-JP" altLang="en-US" noProof="0"/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  <a:endParaRPr lang="ja-JP" altLang="en-US" noProof="0"/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4996"/>
            <a:ext cx="2951431" cy="49434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291" tIns="45147" rIns="90291" bIns="45147" numCol="1" anchor="b" anchorCtr="0" compatLnSpc="1"/>
          <a:lstStyle>
            <a:lvl1pPr algn="l" defTabSz="906145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>
                <a:latin typeface="Times New Roman" panose="02020603050405020304" pitchFamily="18" charset="0"/>
                <a:ea typeface="MS PGothic" panose="020B0600070205080204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185" y="9444996"/>
            <a:ext cx="2951430" cy="49434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291" tIns="45147" rIns="90291" bIns="45147" numCol="1" anchor="b" anchorCtr="0" compatLnSpc="1"/>
          <a:lstStyle>
            <a:lvl1pPr algn="r" defTabSz="906145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>
                <a:latin typeface="Times New Roman" panose="02020603050405020304" pitchFamily="18" charset="0"/>
                <a:ea typeface="MS PGothic" panose="020B0600070205080204" charset="-128"/>
              </a:defRPr>
            </a:lvl1pPr>
          </a:lstStyle>
          <a:p>
            <a:pPr>
              <a:defRPr/>
            </a:pPr>
            <a:fld id="{5108D9DB-89B6-46A3-B74D-7DA646D9A3FF}" type="slidenum">
              <a:rPr lang="en-US" altLang="ja-JP"/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MS PMincho" panose="02020600040205080304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MS PMincho" panose="02020600040205080304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MS PMincho" panose="02020600040205080304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MS PMincho" panose="02020600040205080304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MS PMincho" panose="02020600040205080304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7155" indent="0" algn="l" defTabSz="13957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None/>
            </a:pPr>
            <a:endParaRPr lang="en-US" altLang="ja-JP" sz="100" b="0" dirty="0" smtClean="0">
              <a:solidFill>
                <a:srgbClr val="00B05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908050" y="2286000"/>
            <a:ext cx="84201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  <a:endParaRPr lang="ja-JP" altLang="en-US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228850" y="4114800"/>
            <a:ext cx="6934200" cy="1754188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b="0">
                <a:latin typeface="Times New Roman" panose="02020603050405020304" pitchFamily="18" charset="0"/>
              </a:defRPr>
            </a:lvl1pPr>
          </a:lstStyle>
          <a:p>
            <a:r>
              <a:rPr lang="ja-JP" altLang="en-US"/>
              <a:t>マスタ サブタイトルの書式設定</a:t>
            </a:r>
            <a:endParaRPr lang="ja-JP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  <a:endParaRPr lang="ja-JP" altLang="en-US" smtClean="0"/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  <a:endParaRPr lang="ja-JP" altLang="en-US" smtClean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50532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  <a:endParaRPr lang="ja-JP" altLang="en-US" smtClean="0"/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400675" y="1981200"/>
            <a:ext cx="450532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  <a:endParaRPr lang="ja-JP" altLang="en-US" smtClean="0"/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  <a:endParaRPr lang="ja-JP" altLang="en-US" smtClean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  <a:endParaRPr lang="ja-JP" altLang="en-US" smtClean="0"/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  <a:endParaRPr lang="ja-JP" altLang="en-US" smtClean="0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  <a:endParaRPr lang="ja-JP" altLang="en-US" smtClean="0"/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  <a:endParaRPr lang="ja-JP" altLang="en-US" smtClean="0"/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  <a:endParaRPr lang="ja-JP" altLang="en-US" smtClean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  <a:endParaRPr lang="ja-JP" altLang="en-US" smtClean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  <a:endParaRPr lang="ja-JP" altLang="en-US" smtClean="0"/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516813" y="333375"/>
            <a:ext cx="2389187" cy="57626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4488" y="333375"/>
            <a:ext cx="7019925" cy="57626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  <a:endParaRPr lang="ja-JP" altLang="en-US" smtClean="0"/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/>
          </p:nvPr>
        </p:nvSpPr>
        <p:spPr>
          <a:xfrm>
            <a:off x="344488" y="333375"/>
            <a:ext cx="9561512" cy="5762625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  <a:endParaRPr lang="ja-JP" altLang="en-US" smtClean="0"/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908053" y="2286001"/>
            <a:ext cx="8420100" cy="1143000"/>
          </a:xfrm>
          <a:prstGeom prst="rect">
            <a:avLst/>
          </a:prstGeom>
        </p:spPr>
        <p:txBody>
          <a:bodyPr lIns="91434" tIns="45718" rIns="91434" bIns="45718"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  <a:endParaRPr lang="ja-JP" altLang="en-US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228854" y="4114804"/>
            <a:ext cx="6934200" cy="1754189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b="0">
                <a:latin typeface="Times New Roman" panose="02020603050405020304" pitchFamily="18" charset="0"/>
              </a:defRPr>
            </a:lvl1pPr>
          </a:lstStyle>
          <a:p>
            <a:r>
              <a:rPr lang="ja-JP" altLang="en-US"/>
              <a:t>マスタ サブタイトルの書式設定</a:t>
            </a:r>
            <a:endParaRPr lang="ja-JP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5" name="テキスト ボックス 6"/>
          <p:cNvSpPr txBox="1">
            <a:spLocks noChangeArrowheads="1"/>
          </p:cNvSpPr>
          <p:nvPr userDrawn="1"/>
        </p:nvSpPr>
        <p:spPr bwMode="auto">
          <a:xfrm>
            <a:off x="9407530" y="6562726"/>
            <a:ext cx="474663" cy="261938"/>
          </a:xfrm>
          <a:prstGeom prst="rect">
            <a:avLst/>
          </a:prstGeom>
          <a:noFill/>
          <a:ln>
            <a:noFill/>
          </a:ln>
        </p:spPr>
        <p:txBody>
          <a:bodyPr lIns="91413" tIns="45707" rIns="91413" bIns="45707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9pPr>
          </a:lstStyle>
          <a:p>
            <a:pPr algn="ctr" eaLnBrk="1" fontAlgn="ctr" hangingPunct="1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Clr>
                <a:srgbClr val="647E9E"/>
              </a:buClr>
              <a:buSzPct val="80000"/>
              <a:buFont typeface="Wingdings" panose="05000000000000000000" pitchFamily="2" charset="2"/>
              <a:buNone/>
              <a:defRPr/>
            </a:pPr>
            <a:fld id="{1A90D3D1-DAD7-4F5D-B8D9-FECF06E60720}" type="slidenum">
              <a:rPr kumimoji="0" lang="ja-JP" altLang="en-US" sz="1000" smtClean="0">
                <a:solidFill>
                  <a:srgbClr val="000000"/>
                </a:solidFill>
              </a:rPr>
            </a:fld>
            <a:endParaRPr kumimoji="0" lang="ja-JP" altLang="en-US" sz="1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42954" y="836713"/>
            <a:ext cx="8420100" cy="839788"/>
          </a:xfrm>
          <a:prstGeom prst="rect">
            <a:avLst/>
          </a:prstGeom>
        </p:spPr>
        <p:txBody>
          <a:bodyPr lIns="91434" tIns="45718" rIns="91434" bIns="45718"/>
          <a:lstStyle/>
          <a:p>
            <a:r>
              <a:rPr lang="ja-JP" altLang="en-US" dirty="0"/>
              <a:t>マスタ タイトルの書式設定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42" y="4406904"/>
            <a:ext cx="8420100" cy="1362076"/>
          </a:xfrm>
          <a:prstGeom prst="rect">
            <a:avLst/>
          </a:prstGeom>
        </p:spPr>
        <p:txBody>
          <a:bodyPr lIns="91434" tIns="45718" rIns="91434" bIns="45718"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42" y="2906713"/>
            <a:ext cx="8420100" cy="150018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0965" indent="0">
              <a:buNone/>
              <a:defRPr sz="1400"/>
            </a:lvl4pPr>
            <a:lvl5pPr marL="1828165" indent="0">
              <a:buNone/>
              <a:defRPr sz="1400"/>
            </a:lvl5pPr>
            <a:lvl6pPr marL="2285365" indent="0">
              <a:buNone/>
              <a:defRPr sz="1400"/>
            </a:lvl6pPr>
            <a:lvl7pPr marL="2742565" indent="0">
              <a:buNone/>
              <a:defRPr sz="1400"/>
            </a:lvl7pPr>
            <a:lvl8pPr marL="3199765" indent="0">
              <a:buNone/>
              <a:defRPr sz="1400"/>
            </a:lvl8pPr>
            <a:lvl9pPr marL="365633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4491" y="333376"/>
            <a:ext cx="8420100" cy="839788"/>
          </a:xfrm>
          <a:prstGeom prst="rect">
            <a:avLst/>
          </a:prstGeom>
        </p:spPr>
        <p:txBody>
          <a:bodyPr lIns="91434" tIns="45718" rIns="91434" bIns="45718"/>
          <a:lstStyle/>
          <a:p>
            <a:r>
              <a:rPr lang="ja-JP" altLang="en-US" dirty="0"/>
              <a:t>マスタ タイトルの書式設定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742950" y="1981204"/>
            <a:ext cx="4505326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400676" y="1981204"/>
            <a:ext cx="4505326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1" y="274639"/>
            <a:ext cx="8915400" cy="1143000"/>
          </a:xfrm>
          <a:prstGeom prst="rect">
            <a:avLst/>
          </a:prstGeom>
        </p:spPr>
        <p:txBody>
          <a:bodyPr lIns="91434" tIns="45718" rIns="91434" bIns="45718"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4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0965" indent="0">
              <a:buNone/>
              <a:defRPr sz="1600" b="1"/>
            </a:lvl4pPr>
            <a:lvl5pPr marL="1828165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33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4" y="2174879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0965" indent="0">
              <a:buNone/>
              <a:defRPr sz="1600" b="1"/>
            </a:lvl4pPr>
            <a:lvl5pPr marL="1828165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33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9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4491" y="333376"/>
            <a:ext cx="8420100" cy="839788"/>
          </a:xfrm>
          <a:prstGeom prst="rect">
            <a:avLst/>
          </a:prstGeom>
        </p:spPr>
        <p:txBody>
          <a:bodyPr lIns="91434" tIns="45718" rIns="91434" bIns="45718"/>
          <a:lstStyle/>
          <a:p>
            <a:r>
              <a:rPr lang="ja-JP" altLang="en-US"/>
              <a:t>マスタ タイトルの書式設定</a:t>
            </a:r>
            <a:endParaRPr lang="ja-JP" alt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lIns="91434" tIns="45718" rIns="91434" bIns="45718"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1" y="273054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4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0965" indent="0">
              <a:buNone/>
              <a:defRPr sz="900"/>
            </a:lvl4pPr>
            <a:lvl5pPr marL="1828165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33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2" y="4800604"/>
            <a:ext cx="5943600" cy="566738"/>
          </a:xfrm>
          <a:prstGeom prst="rect">
            <a:avLst/>
          </a:prstGeom>
        </p:spPr>
        <p:txBody>
          <a:bodyPr lIns="91434" tIns="45718" rIns="91434" bIns="45718"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2" y="612779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0965" indent="0">
              <a:buNone/>
              <a:defRPr sz="2000"/>
            </a:lvl4pPr>
            <a:lvl5pPr marL="1828165" indent="0">
              <a:buNone/>
              <a:defRPr sz="2000"/>
            </a:lvl5pPr>
            <a:lvl6pPr marL="2285365" indent="0">
              <a:buNone/>
              <a:defRPr sz="2000"/>
            </a:lvl6pPr>
            <a:lvl7pPr marL="2742565" indent="0">
              <a:buNone/>
              <a:defRPr sz="2000"/>
            </a:lvl7pPr>
            <a:lvl8pPr marL="3199765" indent="0">
              <a:buNone/>
              <a:defRPr sz="2000"/>
            </a:lvl8pPr>
            <a:lvl9pPr marL="3656330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2" y="5367341"/>
            <a:ext cx="59436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0965" indent="0">
              <a:buNone/>
              <a:defRPr sz="900"/>
            </a:lvl4pPr>
            <a:lvl5pPr marL="1828165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33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4491" y="333376"/>
            <a:ext cx="8420100" cy="839788"/>
          </a:xfrm>
          <a:prstGeom prst="rect">
            <a:avLst/>
          </a:prstGeom>
        </p:spPr>
        <p:txBody>
          <a:bodyPr lIns="91434" tIns="45718" rIns="91434" bIns="45718"/>
          <a:lstStyle/>
          <a:p>
            <a:r>
              <a:rPr lang="ja-JP" altLang="en-US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516814" y="333379"/>
            <a:ext cx="2389187" cy="5762625"/>
          </a:xfrm>
          <a:prstGeom prst="rect">
            <a:avLst/>
          </a:prstGeom>
        </p:spPr>
        <p:txBody>
          <a:bodyPr vert="eaVert" lIns="91434" tIns="45718" rIns="91434" bIns="45718"/>
          <a:lstStyle/>
          <a:p>
            <a:r>
              <a:rPr lang="ja-JP" altLang="en-US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4489" y="333379"/>
            <a:ext cx="7019925" cy="57626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/>
          </p:nvPr>
        </p:nvSpPr>
        <p:spPr>
          <a:xfrm>
            <a:off x="344491" y="333379"/>
            <a:ext cx="9561513" cy="5762625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2645458" y="2286000"/>
            <a:ext cx="668269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dirty="0"/>
              <a:t>マスター タイトルの書式設定</a:t>
            </a:r>
            <a:endParaRPr lang="ja-JP" altLang="en-US" dirty="0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228850" y="4114800"/>
            <a:ext cx="6934200" cy="1754188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b="0">
                <a:latin typeface="Times New Roman" panose="02020603050405020304" pitchFamily="18" charset="0"/>
              </a:defRPr>
            </a:lvl1pPr>
          </a:lstStyle>
          <a:p>
            <a:r>
              <a:rPr lang="ja-JP" altLang="en-US"/>
              <a:t>マスター サブタイトルの書式設定</a:t>
            </a:r>
            <a:endParaRPr lang="ja-JP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26"/>
          <p:cNvSpPr>
            <a:spLocks noChangeArrowheads="1"/>
          </p:cNvSpPr>
          <p:nvPr userDrawn="1"/>
        </p:nvSpPr>
        <p:spPr bwMode="auto">
          <a:xfrm>
            <a:off x="462527" y="3551238"/>
            <a:ext cx="9558337" cy="76200"/>
          </a:xfrm>
          <a:prstGeom prst="rect">
            <a:avLst/>
          </a:prstGeom>
          <a:solidFill>
            <a:srgbClr val="00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780" tIns="38890" rIns="77780" bIns="38890"/>
          <a:lstStyle>
            <a:lvl1pPr defTabSz="957580" eaLnBrk="0" hangingPunct="0"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1pPr>
            <a:lvl2pPr marL="742950" indent="-285750" defTabSz="957580" eaLnBrk="0" hangingPunct="0"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2pPr>
            <a:lvl3pPr marL="1143000" indent="-228600" defTabSz="957580" eaLnBrk="0" hangingPunct="0"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3pPr>
            <a:lvl4pPr marL="1600200" indent="-228600" defTabSz="957580" eaLnBrk="0" hangingPunct="0"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4pPr>
            <a:lvl5pPr marL="2057400" indent="-228600" defTabSz="957580" eaLnBrk="0" hangingPunct="0"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5pPr>
            <a:lvl6pPr marL="2514600" indent="-228600" algn="ctr" defTabSz="957580" eaLnBrk="0" fontAlgn="ctr" hangingPunct="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Clr>
                <a:srgbClr val="647E9E"/>
              </a:buClr>
              <a:buSzPct val="80000"/>
              <a:buFont typeface="Wingdings" panose="05000000000000000000" pitchFamily="2" charset="2"/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6pPr>
            <a:lvl7pPr marL="2971800" indent="-228600" algn="ctr" defTabSz="957580" eaLnBrk="0" fontAlgn="ctr" hangingPunct="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Clr>
                <a:srgbClr val="647E9E"/>
              </a:buClr>
              <a:buSzPct val="80000"/>
              <a:buFont typeface="Wingdings" panose="05000000000000000000" pitchFamily="2" charset="2"/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7pPr>
            <a:lvl8pPr marL="3429000" indent="-228600" algn="ctr" defTabSz="957580" eaLnBrk="0" fontAlgn="ctr" hangingPunct="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Clr>
                <a:srgbClr val="647E9E"/>
              </a:buClr>
              <a:buSzPct val="80000"/>
              <a:buFont typeface="Wingdings" panose="05000000000000000000" pitchFamily="2" charset="2"/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8pPr>
            <a:lvl9pPr marL="3886200" indent="-228600" algn="ctr" defTabSz="957580" eaLnBrk="0" fontAlgn="ctr" hangingPunct="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Clr>
                <a:srgbClr val="647E9E"/>
              </a:buClr>
              <a:buSzPct val="80000"/>
              <a:buFont typeface="Wingdings" panose="05000000000000000000" pitchFamily="2" charset="2"/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9pPr>
          </a:lstStyle>
          <a:p>
            <a:pPr algn="l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ja-JP" altLang="ja-JP" sz="2030" dirty="0">
              <a:latin typeface="Times New Roman" panose="02020603050405020304" pitchFamily="18" charset="0"/>
            </a:endParaRPr>
          </a:p>
        </p:txBody>
      </p:sp>
      <p:pic>
        <p:nvPicPr>
          <p:cNvPr id="6" name="図 7" descr="C:\Users\xunhe043\Desktop\未标题-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27" y="2286001"/>
            <a:ext cx="2078779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2"/>
            <a:ext cx="8420100" cy="1362075"/>
          </a:xfrm>
        </p:spPr>
        <p:txBody>
          <a:bodyPr anchor="t"/>
          <a:lstStyle>
            <a:lvl1pPr algn="l">
              <a:defRPr sz="3250" b="1" cap="all"/>
            </a:lvl1pPr>
          </a:lstStyle>
          <a:p>
            <a:r>
              <a:rPr lang="ja-JP" altLang="en-US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1625"/>
            </a:lvl1pPr>
            <a:lvl2pPr marL="371475" indent="0">
              <a:buNone/>
              <a:defRPr sz="1465"/>
            </a:lvl2pPr>
            <a:lvl3pPr marL="742950" indent="0">
              <a:buNone/>
              <a:defRPr sz="1300"/>
            </a:lvl3pPr>
            <a:lvl4pPr marL="1114425" indent="0">
              <a:buNone/>
              <a:defRPr sz="1140"/>
            </a:lvl4pPr>
            <a:lvl5pPr marL="1485900" indent="0">
              <a:buNone/>
              <a:defRPr sz="1140"/>
            </a:lvl5pPr>
            <a:lvl6pPr marL="1857375" indent="0">
              <a:buNone/>
              <a:defRPr sz="1140"/>
            </a:lvl6pPr>
            <a:lvl7pPr marL="2228850" indent="0">
              <a:buNone/>
              <a:defRPr sz="1140"/>
            </a:lvl7pPr>
            <a:lvl8pPr marL="2600325" indent="0">
              <a:buNone/>
              <a:defRPr sz="1140"/>
            </a:lvl8pPr>
            <a:lvl9pPr marL="2971800" indent="0">
              <a:buNone/>
              <a:defRPr sz="1140"/>
            </a:lvl9pPr>
          </a:lstStyle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742951" y="1981200"/>
            <a:ext cx="4505325" cy="4114800"/>
          </a:xfrm>
        </p:spPr>
        <p:txBody>
          <a:bodyPr/>
          <a:lstStyle>
            <a:lvl1pPr>
              <a:defRPr sz="2275"/>
            </a:lvl1pPr>
            <a:lvl2pPr>
              <a:defRPr sz="1950"/>
            </a:lvl2pPr>
            <a:lvl3pPr>
              <a:defRPr sz="1625"/>
            </a:lvl3pPr>
            <a:lvl4pPr>
              <a:defRPr sz="1465"/>
            </a:lvl4pPr>
            <a:lvl5pPr>
              <a:defRPr sz="1465"/>
            </a:lvl5pPr>
            <a:lvl6pPr>
              <a:defRPr sz="1465"/>
            </a:lvl6pPr>
            <a:lvl7pPr>
              <a:defRPr sz="1465"/>
            </a:lvl7pPr>
            <a:lvl8pPr>
              <a:defRPr sz="1465"/>
            </a:lvl8pPr>
            <a:lvl9pPr>
              <a:defRPr sz="1465"/>
            </a:lvl9pPr>
          </a:lstStyle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400676" y="1981200"/>
            <a:ext cx="4505325" cy="4114800"/>
          </a:xfrm>
        </p:spPr>
        <p:txBody>
          <a:bodyPr/>
          <a:lstStyle>
            <a:lvl1pPr>
              <a:defRPr sz="2275"/>
            </a:lvl1pPr>
            <a:lvl2pPr>
              <a:defRPr sz="1950"/>
            </a:lvl2pPr>
            <a:lvl3pPr>
              <a:defRPr sz="1625"/>
            </a:lvl3pPr>
            <a:lvl4pPr>
              <a:defRPr sz="1465"/>
            </a:lvl4pPr>
            <a:lvl5pPr>
              <a:defRPr sz="1465"/>
            </a:lvl5pPr>
            <a:lvl6pPr>
              <a:defRPr sz="1465"/>
            </a:lvl6pPr>
            <a:lvl7pPr>
              <a:defRPr sz="1465"/>
            </a:lvl7pPr>
            <a:lvl8pPr>
              <a:defRPr sz="1465"/>
            </a:lvl8pPr>
            <a:lvl9pPr>
              <a:defRPr sz="1465"/>
            </a:lvl9pPr>
          </a:lstStyle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5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1950"/>
            </a:lvl1pPr>
            <a:lvl2pPr>
              <a:defRPr sz="1625"/>
            </a:lvl2pPr>
            <a:lvl3pPr>
              <a:defRPr sz="1465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6" y="1535113"/>
            <a:ext cx="4378325" cy="63976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5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6" y="2174875"/>
            <a:ext cx="4378325" cy="3951288"/>
          </a:xfrm>
        </p:spPr>
        <p:txBody>
          <a:bodyPr/>
          <a:lstStyle>
            <a:lvl1pPr>
              <a:defRPr sz="1950"/>
            </a:lvl1pPr>
            <a:lvl2pPr>
              <a:defRPr sz="1625"/>
            </a:lvl2pPr>
            <a:lvl3pPr>
              <a:defRPr sz="1465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ja-JP" alt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138" cy="1162050"/>
          </a:xfrm>
        </p:spPr>
        <p:txBody>
          <a:bodyPr anchor="b"/>
          <a:lstStyle>
            <a:lvl1pPr algn="l">
              <a:defRPr sz="1625" b="1"/>
            </a:lvl1pPr>
          </a:lstStyle>
          <a:p>
            <a:r>
              <a:rPr lang="ja-JP" altLang="en-US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1" y="273052"/>
            <a:ext cx="5537200" cy="5853113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1" y="1435102"/>
            <a:ext cx="3259138" cy="4691063"/>
          </a:xfrm>
        </p:spPr>
        <p:txBody>
          <a:bodyPr/>
          <a:lstStyle>
            <a:lvl1pPr marL="0" indent="0">
              <a:buNone/>
              <a:defRPr sz="1140"/>
            </a:lvl1pPr>
            <a:lvl2pPr marL="371475" indent="0">
              <a:buNone/>
              <a:defRPr sz="975"/>
            </a:lvl2pPr>
            <a:lvl3pPr marL="742950" indent="0">
              <a:buNone/>
              <a:defRPr sz="815"/>
            </a:lvl3pPr>
            <a:lvl4pPr marL="1114425" indent="0">
              <a:buNone/>
              <a:defRPr sz="730"/>
            </a:lvl4pPr>
            <a:lvl5pPr marL="1485900" indent="0">
              <a:buNone/>
              <a:defRPr sz="730"/>
            </a:lvl5pPr>
            <a:lvl6pPr marL="1857375" indent="0">
              <a:buNone/>
              <a:defRPr sz="730"/>
            </a:lvl6pPr>
            <a:lvl7pPr marL="2228850" indent="0">
              <a:buNone/>
              <a:defRPr sz="730"/>
            </a:lvl7pPr>
            <a:lvl8pPr marL="2600325" indent="0">
              <a:buNone/>
              <a:defRPr sz="730"/>
            </a:lvl8pPr>
            <a:lvl9pPr marL="2971800" indent="0">
              <a:buNone/>
              <a:defRPr sz="730"/>
            </a:lvl9pPr>
          </a:lstStyle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1625" b="1"/>
            </a:lvl1pPr>
          </a:lstStyle>
          <a:p>
            <a:r>
              <a:rPr lang="ja-JP" altLang="en-US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 hasCustomPrompt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pPr lvl="0"/>
            <a:r>
              <a:rPr lang="ja-JP" altLang="en-US" noProof="0" dirty="0"/>
              <a:t>図を追加</a:t>
            </a:r>
            <a:endParaRPr lang="ja-JP" altLang="en-US" noProof="0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140"/>
            </a:lvl1pPr>
            <a:lvl2pPr marL="371475" indent="0">
              <a:buNone/>
              <a:defRPr sz="975"/>
            </a:lvl2pPr>
            <a:lvl3pPr marL="742950" indent="0">
              <a:buNone/>
              <a:defRPr sz="815"/>
            </a:lvl3pPr>
            <a:lvl4pPr marL="1114425" indent="0">
              <a:buNone/>
              <a:defRPr sz="730"/>
            </a:lvl4pPr>
            <a:lvl5pPr marL="1485900" indent="0">
              <a:buNone/>
              <a:defRPr sz="730"/>
            </a:lvl5pPr>
            <a:lvl6pPr marL="1857375" indent="0">
              <a:buNone/>
              <a:defRPr sz="730"/>
            </a:lvl6pPr>
            <a:lvl7pPr marL="2228850" indent="0">
              <a:buNone/>
              <a:defRPr sz="730"/>
            </a:lvl7pPr>
            <a:lvl8pPr marL="2600325" indent="0">
              <a:buNone/>
              <a:defRPr sz="730"/>
            </a:lvl8pPr>
            <a:lvl9pPr marL="2971800" indent="0">
              <a:buNone/>
              <a:defRPr sz="730"/>
            </a:lvl9pPr>
          </a:lstStyle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516814" y="333377"/>
            <a:ext cx="2389187" cy="57626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4489" y="333377"/>
            <a:ext cx="7019925" cy="57626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/>
          </p:nvPr>
        </p:nvSpPr>
        <p:spPr>
          <a:xfrm>
            <a:off x="344488" y="333377"/>
            <a:ext cx="9561512" cy="57626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4" Type="http://schemas.openxmlformats.org/officeDocument/2006/relationships/theme" Target="../theme/theme2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4" Type="http://schemas.openxmlformats.org/officeDocument/2006/relationships/theme" Target="../theme/theme3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344488" y="333375"/>
            <a:ext cx="8420100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395" tIns="48197" rIns="96395" bIns="48197" numCol="1" anchor="ctr" anchorCtr="0" compatLnSpc="1"/>
          <a:lstStyle/>
          <a:p>
            <a:pPr lvl="0"/>
            <a:r>
              <a:rPr lang="ja-JP" altLang="en-US" smtClean="0"/>
              <a:t>マスタ タイトルの書式設定</a:t>
            </a:r>
            <a:endParaRPr lang="ja-JP" altLang="en-US" smtClean="0"/>
          </a:p>
        </p:txBody>
      </p: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916305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395" tIns="48197" rIns="96395" bIns="48197" numCol="1" anchor="t" anchorCtr="0" compatLnSpc="1"/>
          <a:lstStyle/>
          <a:p>
            <a:pPr lvl="0"/>
            <a:r>
              <a:rPr lang="ja-JP" altLang="en-US" smtClean="0"/>
              <a:t>マスタ テキストの書式設定</a:t>
            </a:r>
            <a:endParaRPr lang="ja-JP" altLang="en-US" smtClean="0"/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 smtClean="0"/>
          </a:p>
        </p:txBody>
      </p:sp>
      <p:sp>
        <p:nvSpPr>
          <p:cNvPr id="2560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172200"/>
            <a:ext cx="31369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6395" tIns="48197" rIns="96395" bIns="48197" numCol="1" anchor="ctr" anchorCtr="0" compatLnSpc="1"/>
          <a:lstStyle>
            <a:lvl1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400">
                <a:latin typeface="Times New Roman" panose="02020603050405020304" pitchFamily="18" charset="0"/>
                <a:ea typeface="MS PGothic" panose="020B0600070205080204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26"/>
          <p:cNvSpPr>
            <a:spLocks noChangeArrowheads="1"/>
          </p:cNvSpPr>
          <p:nvPr userDrawn="1"/>
        </p:nvSpPr>
        <p:spPr bwMode="auto">
          <a:xfrm>
            <a:off x="344488" y="671513"/>
            <a:ext cx="9558337" cy="76200"/>
          </a:xfrm>
          <a:prstGeom prst="rect">
            <a:avLst/>
          </a:prstGeom>
          <a:solidFill>
            <a:srgbClr val="00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729" tIns="47865" rIns="95729" bIns="47865"/>
          <a:lstStyle>
            <a:lvl1pPr defTabSz="957580" eaLnBrk="0" hangingPunct="0"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1pPr>
            <a:lvl2pPr marL="742950" indent="-285750" defTabSz="957580" eaLnBrk="0" hangingPunct="0"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2pPr>
            <a:lvl3pPr marL="1143000" indent="-228600" defTabSz="957580" eaLnBrk="0" hangingPunct="0"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3pPr>
            <a:lvl4pPr marL="1600200" indent="-228600" defTabSz="957580" eaLnBrk="0" hangingPunct="0"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4pPr>
            <a:lvl5pPr marL="2057400" indent="-228600" defTabSz="957580" eaLnBrk="0" hangingPunct="0"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5pPr>
            <a:lvl6pPr marL="2514600" indent="-228600" algn="ctr" defTabSz="957580" eaLnBrk="0" fontAlgn="ctr" hangingPunct="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Clr>
                <a:srgbClr val="647E9E"/>
              </a:buClr>
              <a:buSzPct val="80000"/>
              <a:buFont typeface="Wingdings" panose="05000000000000000000" pitchFamily="2" charset="2"/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6pPr>
            <a:lvl7pPr marL="2971800" indent="-228600" algn="ctr" defTabSz="957580" eaLnBrk="0" fontAlgn="ctr" hangingPunct="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Clr>
                <a:srgbClr val="647E9E"/>
              </a:buClr>
              <a:buSzPct val="80000"/>
              <a:buFont typeface="Wingdings" panose="05000000000000000000" pitchFamily="2" charset="2"/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7pPr>
            <a:lvl8pPr marL="3429000" indent="-228600" algn="ctr" defTabSz="957580" eaLnBrk="0" fontAlgn="ctr" hangingPunct="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Clr>
                <a:srgbClr val="647E9E"/>
              </a:buClr>
              <a:buSzPct val="80000"/>
              <a:buFont typeface="Wingdings" panose="05000000000000000000" pitchFamily="2" charset="2"/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8pPr>
            <a:lvl9pPr marL="3886200" indent="-228600" algn="ctr" defTabSz="957580" eaLnBrk="0" fontAlgn="ctr" hangingPunct="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Clr>
                <a:srgbClr val="647E9E"/>
              </a:buClr>
              <a:buSzPct val="80000"/>
              <a:buFont typeface="Wingdings" panose="05000000000000000000" pitchFamily="2" charset="2"/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9pPr>
          </a:lstStyle>
          <a:p>
            <a:pPr algn="l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ja-JP" altLang="ja-JP" sz="2500" smtClean="0">
              <a:latin typeface="Times New Roman" panose="02020603050405020304" pitchFamily="18" charset="0"/>
            </a:endParaRPr>
          </a:p>
        </p:txBody>
      </p:sp>
      <p:pic>
        <p:nvPicPr>
          <p:cNvPr id="1030" name="図 7" descr="C:\Users\xunhe043\Desktop\未标题-1.jp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0"/>
            <a:ext cx="1673225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l" defTabSz="957580" rtl="0" eaLnBrk="0" fontAlgn="base" hangingPunct="0">
        <a:spcBef>
          <a:spcPct val="0"/>
        </a:spcBef>
        <a:spcAft>
          <a:spcPct val="0"/>
        </a:spcAft>
        <a:defRPr kumimoji="1" sz="3800" b="1">
          <a:solidFill>
            <a:schemeClr val="bg2"/>
          </a:solidFill>
          <a:latin typeface="+mj-lt"/>
          <a:ea typeface="+mj-ea"/>
          <a:cs typeface="+mj-cs"/>
        </a:defRPr>
      </a:lvl1pPr>
      <a:lvl2pPr algn="l" defTabSz="957580" rtl="0" eaLnBrk="0" fontAlgn="base" hangingPunct="0">
        <a:spcBef>
          <a:spcPct val="0"/>
        </a:spcBef>
        <a:spcAft>
          <a:spcPct val="0"/>
        </a:spcAft>
        <a:defRPr kumimoji="1" sz="3800" b="1">
          <a:solidFill>
            <a:schemeClr val="bg2"/>
          </a:solidFill>
          <a:latin typeface="Times New Roman" panose="02020603050405020304" pitchFamily="18" charset="0"/>
          <a:ea typeface="MS PGothic" panose="020B0600070205080204" charset="-128"/>
        </a:defRPr>
      </a:lvl2pPr>
      <a:lvl3pPr algn="l" defTabSz="957580" rtl="0" eaLnBrk="0" fontAlgn="base" hangingPunct="0">
        <a:spcBef>
          <a:spcPct val="0"/>
        </a:spcBef>
        <a:spcAft>
          <a:spcPct val="0"/>
        </a:spcAft>
        <a:defRPr kumimoji="1" sz="3800" b="1">
          <a:solidFill>
            <a:schemeClr val="bg2"/>
          </a:solidFill>
          <a:latin typeface="Times New Roman" panose="02020603050405020304" pitchFamily="18" charset="0"/>
          <a:ea typeface="MS PGothic" panose="020B0600070205080204" charset="-128"/>
        </a:defRPr>
      </a:lvl3pPr>
      <a:lvl4pPr algn="l" defTabSz="957580" rtl="0" eaLnBrk="0" fontAlgn="base" hangingPunct="0">
        <a:spcBef>
          <a:spcPct val="0"/>
        </a:spcBef>
        <a:spcAft>
          <a:spcPct val="0"/>
        </a:spcAft>
        <a:defRPr kumimoji="1" sz="3800" b="1">
          <a:solidFill>
            <a:schemeClr val="bg2"/>
          </a:solidFill>
          <a:latin typeface="Times New Roman" panose="02020603050405020304" pitchFamily="18" charset="0"/>
          <a:ea typeface="MS PGothic" panose="020B0600070205080204" charset="-128"/>
        </a:defRPr>
      </a:lvl4pPr>
      <a:lvl5pPr algn="l" defTabSz="957580" rtl="0" eaLnBrk="0" fontAlgn="base" hangingPunct="0">
        <a:spcBef>
          <a:spcPct val="0"/>
        </a:spcBef>
        <a:spcAft>
          <a:spcPct val="0"/>
        </a:spcAft>
        <a:defRPr kumimoji="1" sz="3800" b="1">
          <a:solidFill>
            <a:schemeClr val="bg2"/>
          </a:solidFill>
          <a:latin typeface="Times New Roman" panose="02020603050405020304" pitchFamily="18" charset="0"/>
          <a:ea typeface="MS PGothic" panose="020B0600070205080204" charset="-128"/>
        </a:defRPr>
      </a:lvl5pPr>
      <a:lvl6pPr marL="457200" algn="l" defTabSz="957580" rtl="0" fontAlgn="base">
        <a:spcBef>
          <a:spcPct val="0"/>
        </a:spcBef>
        <a:spcAft>
          <a:spcPct val="0"/>
        </a:spcAft>
        <a:defRPr kumimoji="1" sz="3800" b="1">
          <a:solidFill>
            <a:schemeClr val="bg2"/>
          </a:solidFill>
          <a:latin typeface="Times New Roman" panose="02020603050405020304" pitchFamily="18" charset="0"/>
          <a:ea typeface="MS PGothic" panose="020B0600070205080204" charset="-128"/>
        </a:defRPr>
      </a:lvl6pPr>
      <a:lvl7pPr marL="914400" algn="l" defTabSz="957580" rtl="0" fontAlgn="base">
        <a:spcBef>
          <a:spcPct val="0"/>
        </a:spcBef>
        <a:spcAft>
          <a:spcPct val="0"/>
        </a:spcAft>
        <a:defRPr kumimoji="1" sz="3800" b="1">
          <a:solidFill>
            <a:schemeClr val="bg2"/>
          </a:solidFill>
          <a:latin typeface="Times New Roman" panose="02020603050405020304" pitchFamily="18" charset="0"/>
          <a:ea typeface="MS PGothic" panose="020B0600070205080204" charset="-128"/>
        </a:defRPr>
      </a:lvl7pPr>
      <a:lvl8pPr marL="1371600" algn="l" defTabSz="957580" rtl="0" fontAlgn="base">
        <a:spcBef>
          <a:spcPct val="0"/>
        </a:spcBef>
        <a:spcAft>
          <a:spcPct val="0"/>
        </a:spcAft>
        <a:defRPr kumimoji="1" sz="3800" b="1">
          <a:solidFill>
            <a:schemeClr val="bg2"/>
          </a:solidFill>
          <a:latin typeface="Times New Roman" panose="02020603050405020304" pitchFamily="18" charset="0"/>
          <a:ea typeface="MS PGothic" panose="020B0600070205080204" charset="-128"/>
        </a:defRPr>
      </a:lvl8pPr>
      <a:lvl9pPr marL="1828800" algn="l" defTabSz="957580" rtl="0" fontAlgn="base">
        <a:spcBef>
          <a:spcPct val="0"/>
        </a:spcBef>
        <a:spcAft>
          <a:spcPct val="0"/>
        </a:spcAft>
        <a:defRPr kumimoji="1" sz="3800" b="1">
          <a:solidFill>
            <a:schemeClr val="bg2"/>
          </a:solidFill>
          <a:latin typeface="Times New Roman" panose="02020603050405020304" pitchFamily="18" charset="0"/>
          <a:ea typeface="MS PGothic" panose="020B0600070205080204" charset="-128"/>
        </a:defRPr>
      </a:lvl9pPr>
    </p:titleStyle>
    <p:bodyStyle>
      <a:lvl1pPr marL="358775" indent="-358775" algn="l" defTabSz="957580" rtl="0" eaLnBrk="0" fontAlgn="base" hangingPunct="0">
        <a:spcBef>
          <a:spcPct val="20000"/>
        </a:spcBef>
        <a:spcAft>
          <a:spcPct val="0"/>
        </a:spcAft>
        <a:buClr>
          <a:srgbClr val="33CCCC"/>
        </a:buClr>
        <a:buSzPct val="80000"/>
        <a:buFont typeface="Wingdings" panose="05000000000000000000" pitchFamily="2" charset="2"/>
        <a:buChar char="l"/>
        <a:defRPr kumimoji="1" sz="3400" b="1">
          <a:solidFill>
            <a:schemeClr val="bg2"/>
          </a:solidFill>
          <a:latin typeface="+mn-lt"/>
          <a:ea typeface="+mn-ea"/>
          <a:cs typeface="+mn-cs"/>
        </a:defRPr>
      </a:lvl1pPr>
      <a:lvl2pPr marL="777875" indent="-298450" algn="l" defTabSz="957580" rtl="0" eaLnBrk="0" fontAlgn="base" hangingPunct="0">
        <a:spcBef>
          <a:spcPct val="20000"/>
        </a:spcBef>
        <a:spcAft>
          <a:spcPct val="0"/>
        </a:spcAft>
        <a:buClr>
          <a:srgbClr val="33CCCC"/>
        </a:buClr>
        <a:buChar char="–"/>
        <a:defRPr kumimoji="1" sz="3000" b="1">
          <a:solidFill>
            <a:schemeClr val="bg2"/>
          </a:solidFill>
          <a:latin typeface="+mn-lt"/>
          <a:ea typeface="+mn-ea"/>
        </a:defRPr>
      </a:lvl2pPr>
      <a:lvl3pPr marL="1196975" indent="-240030" algn="l" defTabSz="957580" rtl="0" eaLnBrk="0" fontAlgn="base" hangingPunct="0">
        <a:spcBef>
          <a:spcPct val="20000"/>
        </a:spcBef>
        <a:spcAft>
          <a:spcPct val="0"/>
        </a:spcAft>
        <a:buClr>
          <a:srgbClr val="33CCCC"/>
        </a:buClr>
        <a:buChar char="•"/>
        <a:defRPr kumimoji="1" sz="2500" b="1">
          <a:solidFill>
            <a:schemeClr val="bg2"/>
          </a:solidFill>
          <a:latin typeface="+mn-lt"/>
          <a:ea typeface="+mn-ea"/>
        </a:defRPr>
      </a:lvl3pPr>
      <a:lvl4pPr marL="1675130" indent="-238125" algn="l" defTabSz="957580" rtl="0" eaLnBrk="0" fontAlgn="base" hangingPunct="0">
        <a:spcBef>
          <a:spcPct val="20000"/>
        </a:spcBef>
        <a:spcAft>
          <a:spcPct val="0"/>
        </a:spcAft>
        <a:buClr>
          <a:srgbClr val="33CCCC"/>
        </a:buClr>
        <a:buChar char="–"/>
        <a:defRPr kumimoji="1" sz="1900" b="1">
          <a:solidFill>
            <a:schemeClr val="bg2"/>
          </a:solidFill>
          <a:latin typeface="+mn-lt"/>
          <a:ea typeface="+mn-ea"/>
        </a:defRPr>
      </a:lvl4pPr>
      <a:lvl5pPr marL="2155825" indent="-243205" algn="l" defTabSz="957580" rtl="0" eaLnBrk="0" fontAlgn="base" hangingPunct="0">
        <a:spcBef>
          <a:spcPct val="20000"/>
        </a:spcBef>
        <a:spcAft>
          <a:spcPct val="0"/>
        </a:spcAft>
        <a:buClr>
          <a:srgbClr val="33CCCC"/>
        </a:buClr>
        <a:buChar char="•"/>
        <a:defRPr kumimoji="1" sz="1900" b="1">
          <a:solidFill>
            <a:schemeClr val="bg2"/>
          </a:solidFill>
          <a:latin typeface="+mn-lt"/>
          <a:ea typeface="+mn-ea"/>
        </a:defRPr>
      </a:lvl5pPr>
      <a:lvl6pPr marL="2613025" indent="-243205" algn="l" defTabSz="957580" rtl="0" fontAlgn="base">
        <a:spcBef>
          <a:spcPct val="20000"/>
        </a:spcBef>
        <a:spcAft>
          <a:spcPct val="0"/>
        </a:spcAft>
        <a:buClr>
          <a:srgbClr val="33CCCC"/>
        </a:buClr>
        <a:buChar char="•"/>
        <a:defRPr kumimoji="1" sz="1900" b="1">
          <a:solidFill>
            <a:schemeClr val="bg2"/>
          </a:solidFill>
          <a:latin typeface="+mn-lt"/>
          <a:ea typeface="+mn-ea"/>
        </a:defRPr>
      </a:lvl6pPr>
      <a:lvl7pPr marL="3070225" indent="-243205" algn="l" defTabSz="957580" rtl="0" fontAlgn="base">
        <a:spcBef>
          <a:spcPct val="20000"/>
        </a:spcBef>
        <a:spcAft>
          <a:spcPct val="0"/>
        </a:spcAft>
        <a:buClr>
          <a:srgbClr val="33CCCC"/>
        </a:buClr>
        <a:buChar char="•"/>
        <a:defRPr kumimoji="1" sz="1900" b="1">
          <a:solidFill>
            <a:schemeClr val="bg2"/>
          </a:solidFill>
          <a:latin typeface="+mn-lt"/>
          <a:ea typeface="+mn-ea"/>
        </a:defRPr>
      </a:lvl7pPr>
      <a:lvl8pPr marL="3527425" indent="-243205" algn="l" defTabSz="957580" rtl="0" fontAlgn="base">
        <a:spcBef>
          <a:spcPct val="20000"/>
        </a:spcBef>
        <a:spcAft>
          <a:spcPct val="0"/>
        </a:spcAft>
        <a:buClr>
          <a:srgbClr val="33CCCC"/>
        </a:buClr>
        <a:buChar char="•"/>
        <a:defRPr kumimoji="1" sz="1900" b="1">
          <a:solidFill>
            <a:schemeClr val="bg2"/>
          </a:solidFill>
          <a:latin typeface="+mn-lt"/>
          <a:ea typeface="+mn-ea"/>
        </a:defRPr>
      </a:lvl8pPr>
      <a:lvl9pPr marL="3984625" indent="-243205" algn="l" defTabSz="957580" rtl="0" fontAlgn="base">
        <a:spcBef>
          <a:spcPct val="20000"/>
        </a:spcBef>
        <a:spcAft>
          <a:spcPct val="0"/>
        </a:spcAft>
        <a:buClr>
          <a:srgbClr val="33CCCC"/>
        </a:buClr>
        <a:buChar char="•"/>
        <a:defRPr kumimoji="1" sz="1900" b="1">
          <a:solidFill>
            <a:schemeClr val="bg2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4"/>
            <a:ext cx="916305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389" tIns="48194" rIns="96389" bIns="48194" numCol="1" anchor="t" anchorCtr="0" compatLnSpc="1"/>
          <a:lstStyle/>
          <a:p>
            <a:pPr lvl="0"/>
            <a:r>
              <a:rPr lang="ja-JP" altLang="en-US" dirty="0"/>
              <a:t>マスタ テキストの書式設定</a:t>
            </a:r>
            <a:endParaRPr lang="ja-JP" altLang="en-US" dirty="0"/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  <a:endParaRPr lang="ja-JP" altLang="en-US" dirty="0"/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  <a:endParaRPr lang="ja-JP" altLang="en-US" dirty="0"/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  <a:endParaRPr lang="ja-JP" altLang="en-US" dirty="0"/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ja-JP" altLang="en-US" dirty="0"/>
          </a:p>
        </p:txBody>
      </p:sp>
      <p:sp>
        <p:nvSpPr>
          <p:cNvPr id="2560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5" y="6172200"/>
            <a:ext cx="31369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6389" tIns="48194" rIns="96389" bIns="48194" numCol="1" anchor="ctr" anchorCtr="0" compatLnSpc="1"/>
          <a:lstStyle>
            <a:lvl1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400">
                <a:latin typeface="Times New Roman" panose="02020603050405020304" pitchFamily="18" charset="0"/>
                <a:ea typeface="MS PGothic" panose="020B0600070205080204" charset="-128"/>
              </a:defRPr>
            </a:lvl1pPr>
          </a:lstStyle>
          <a:p>
            <a:pPr>
              <a:defRPr/>
            </a:pPr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1029" name="Rectangle 26"/>
          <p:cNvSpPr>
            <a:spLocks noChangeArrowheads="1"/>
          </p:cNvSpPr>
          <p:nvPr/>
        </p:nvSpPr>
        <p:spPr bwMode="auto">
          <a:xfrm>
            <a:off x="272484" y="671513"/>
            <a:ext cx="9630345" cy="76200"/>
          </a:xfrm>
          <a:prstGeom prst="rect">
            <a:avLst/>
          </a:prstGeom>
          <a:solidFill>
            <a:srgbClr val="00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701" tIns="47851" rIns="95701" bIns="47851"/>
          <a:lstStyle/>
          <a:p>
            <a:pPr defTabSz="956945"/>
            <a:endParaRPr lang="ja-JP" altLang="ja-JP" sz="2500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030" name="図 7" descr="C:\Users\xunhe043\Desktop\未标题-1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4" y="4"/>
            <a:ext cx="1673225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テキスト ボックス 6"/>
          <p:cNvSpPr txBox="1">
            <a:spLocks noChangeArrowheads="1"/>
          </p:cNvSpPr>
          <p:nvPr/>
        </p:nvSpPr>
        <p:spPr bwMode="auto">
          <a:xfrm>
            <a:off x="9407530" y="6562729"/>
            <a:ext cx="474663" cy="261545"/>
          </a:xfrm>
          <a:prstGeom prst="rect">
            <a:avLst/>
          </a:prstGeom>
          <a:noFill/>
          <a:ln>
            <a:noFill/>
          </a:ln>
        </p:spPr>
        <p:txBody>
          <a:bodyPr lIns="91413" tIns="45707" rIns="91413" bIns="45707">
            <a:spAutoFit/>
          </a:bodyPr>
          <a:lstStyle>
            <a:lvl1pPr eaLnBrk="0" hangingPunct="0">
              <a:buFont typeface="Arial" panose="020B0604020202020204" pitchFamily="34" charset="0"/>
              <a:defRPr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1pPr>
            <a:lvl2pPr marL="742950" indent="-285750" eaLnBrk="0" hangingPunct="0">
              <a:buFont typeface="Arial" panose="020B0604020202020204" pitchFamily="34" charset="0"/>
              <a:defRPr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2pPr>
            <a:lvl3pPr marL="1143000" indent="-228600" eaLnBrk="0" hangingPunct="0">
              <a:buFont typeface="Arial" panose="020B0604020202020204" pitchFamily="34" charset="0"/>
              <a:defRPr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3pPr>
            <a:lvl4pPr marL="1600200" indent="-228600" eaLnBrk="0" hangingPunct="0">
              <a:buFont typeface="Arial" panose="020B0604020202020204" pitchFamily="34" charset="0"/>
              <a:defRPr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4pPr>
            <a:lvl5pPr marL="2057400" indent="-228600" eaLnBrk="0" hangingPunct="0">
              <a:buFont typeface="Arial" panose="020B0604020202020204" pitchFamily="34" charset="0"/>
              <a:defRPr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9pPr>
          </a:lstStyle>
          <a:p>
            <a:pPr algn="ctr" eaLnBrk="1" fontAlgn="ctr" hangingPunct="1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Clr>
                <a:srgbClr val="647E9E"/>
              </a:buClr>
              <a:buSzPct val="80000"/>
              <a:buFont typeface="Wingdings" panose="05000000000000000000" pitchFamily="2" charset="2"/>
              <a:buNone/>
              <a:defRPr/>
            </a:pPr>
            <a:fld id="{D555F367-4119-4E45-920E-2DA35BF7F925}" type="slidenum">
              <a:rPr kumimoji="0" lang="ja-JP" altLang="en-US" sz="1000" smtClean="0">
                <a:solidFill>
                  <a:prstClr val="black"/>
                </a:solidFill>
              </a:rPr>
            </a:fld>
            <a:endParaRPr kumimoji="0" lang="ja-JP" altLang="en-US" sz="1000" dirty="0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 spd="med"/>
  <p:hf sldNum="0" hdr="0" ftr="0" dt="0"/>
  <p:txStyles>
    <p:titleStyle>
      <a:lvl1pPr algn="l" defTabSz="956945" rtl="0" eaLnBrk="0" fontAlgn="base" hangingPunct="0">
        <a:spcBef>
          <a:spcPct val="0"/>
        </a:spcBef>
        <a:spcAft>
          <a:spcPct val="0"/>
        </a:spcAft>
        <a:defRPr kumimoji="1" sz="3800" b="1">
          <a:solidFill>
            <a:schemeClr val="bg2"/>
          </a:solidFill>
          <a:latin typeface="+mj-lt"/>
          <a:ea typeface="+mj-ea"/>
          <a:cs typeface="+mj-cs"/>
        </a:defRPr>
      </a:lvl1pPr>
      <a:lvl2pPr algn="l" defTabSz="956945" rtl="0" eaLnBrk="0" fontAlgn="base" hangingPunct="0">
        <a:spcBef>
          <a:spcPct val="0"/>
        </a:spcBef>
        <a:spcAft>
          <a:spcPct val="0"/>
        </a:spcAft>
        <a:defRPr kumimoji="1" sz="3800" b="1">
          <a:solidFill>
            <a:schemeClr val="bg2"/>
          </a:solidFill>
          <a:latin typeface="Times New Roman" panose="02020603050405020304" pitchFamily="18" charset="0"/>
          <a:ea typeface="MS PGothic" panose="020B0600070205080204" charset="-128"/>
        </a:defRPr>
      </a:lvl2pPr>
      <a:lvl3pPr algn="l" defTabSz="956945" rtl="0" eaLnBrk="0" fontAlgn="base" hangingPunct="0">
        <a:spcBef>
          <a:spcPct val="0"/>
        </a:spcBef>
        <a:spcAft>
          <a:spcPct val="0"/>
        </a:spcAft>
        <a:defRPr kumimoji="1" sz="3800" b="1">
          <a:solidFill>
            <a:schemeClr val="bg2"/>
          </a:solidFill>
          <a:latin typeface="Times New Roman" panose="02020603050405020304" pitchFamily="18" charset="0"/>
          <a:ea typeface="MS PGothic" panose="020B0600070205080204" charset="-128"/>
        </a:defRPr>
      </a:lvl3pPr>
      <a:lvl4pPr algn="l" defTabSz="956945" rtl="0" eaLnBrk="0" fontAlgn="base" hangingPunct="0">
        <a:spcBef>
          <a:spcPct val="0"/>
        </a:spcBef>
        <a:spcAft>
          <a:spcPct val="0"/>
        </a:spcAft>
        <a:defRPr kumimoji="1" sz="3800" b="1">
          <a:solidFill>
            <a:schemeClr val="bg2"/>
          </a:solidFill>
          <a:latin typeface="Times New Roman" panose="02020603050405020304" pitchFamily="18" charset="0"/>
          <a:ea typeface="MS PGothic" panose="020B0600070205080204" charset="-128"/>
        </a:defRPr>
      </a:lvl4pPr>
      <a:lvl5pPr algn="l" defTabSz="956945" rtl="0" eaLnBrk="0" fontAlgn="base" hangingPunct="0">
        <a:spcBef>
          <a:spcPct val="0"/>
        </a:spcBef>
        <a:spcAft>
          <a:spcPct val="0"/>
        </a:spcAft>
        <a:defRPr kumimoji="1" sz="3800" b="1">
          <a:solidFill>
            <a:schemeClr val="bg2"/>
          </a:solidFill>
          <a:latin typeface="Times New Roman" panose="02020603050405020304" pitchFamily="18" charset="0"/>
          <a:ea typeface="MS PGothic" panose="020B0600070205080204" charset="-128"/>
        </a:defRPr>
      </a:lvl5pPr>
      <a:lvl6pPr marL="457200" algn="l" defTabSz="956945" rtl="0" fontAlgn="base">
        <a:spcBef>
          <a:spcPct val="0"/>
        </a:spcBef>
        <a:spcAft>
          <a:spcPct val="0"/>
        </a:spcAft>
        <a:defRPr kumimoji="1" sz="3800" b="1">
          <a:solidFill>
            <a:schemeClr val="bg2"/>
          </a:solidFill>
          <a:latin typeface="Times New Roman" panose="02020603050405020304" pitchFamily="18" charset="0"/>
          <a:ea typeface="MS PGothic" panose="020B0600070205080204" charset="-128"/>
        </a:defRPr>
      </a:lvl6pPr>
      <a:lvl7pPr marL="914400" algn="l" defTabSz="956945" rtl="0" fontAlgn="base">
        <a:spcBef>
          <a:spcPct val="0"/>
        </a:spcBef>
        <a:spcAft>
          <a:spcPct val="0"/>
        </a:spcAft>
        <a:defRPr kumimoji="1" sz="3800" b="1">
          <a:solidFill>
            <a:schemeClr val="bg2"/>
          </a:solidFill>
          <a:latin typeface="Times New Roman" panose="02020603050405020304" pitchFamily="18" charset="0"/>
          <a:ea typeface="MS PGothic" panose="020B0600070205080204" charset="-128"/>
        </a:defRPr>
      </a:lvl7pPr>
      <a:lvl8pPr marL="1370965" algn="l" defTabSz="956945" rtl="0" fontAlgn="base">
        <a:spcBef>
          <a:spcPct val="0"/>
        </a:spcBef>
        <a:spcAft>
          <a:spcPct val="0"/>
        </a:spcAft>
        <a:defRPr kumimoji="1" sz="3800" b="1">
          <a:solidFill>
            <a:schemeClr val="bg2"/>
          </a:solidFill>
          <a:latin typeface="Times New Roman" panose="02020603050405020304" pitchFamily="18" charset="0"/>
          <a:ea typeface="MS PGothic" panose="020B0600070205080204" charset="-128"/>
        </a:defRPr>
      </a:lvl8pPr>
      <a:lvl9pPr marL="1828165" algn="l" defTabSz="956945" rtl="0" fontAlgn="base">
        <a:spcBef>
          <a:spcPct val="0"/>
        </a:spcBef>
        <a:spcAft>
          <a:spcPct val="0"/>
        </a:spcAft>
        <a:defRPr kumimoji="1" sz="3800" b="1">
          <a:solidFill>
            <a:schemeClr val="bg2"/>
          </a:solidFill>
          <a:latin typeface="Times New Roman" panose="02020603050405020304" pitchFamily="18" charset="0"/>
          <a:ea typeface="MS PGothic" panose="020B0600070205080204" charset="-128"/>
        </a:defRPr>
      </a:lvl9pPr>
    </p:titleStyle>
    <p:bodyStyle>
      <a:lvl1pPr marL="358775" indent="-358775" algn="l" defTabSz="956945" rtl="0" eaLnBrk="0" fontAlgn="base" hangingPunct="0">
        <a:spcBef>
          <a:spcPct val="20000"/>
        </a:spcBef>
        <a:spcAft>
          <a:spcPct val="0"/>
        </a:spcAft>
        <a:buClr>
          <a:srgbClr val="33CCCC"/>
        </a:buClr>
        <a:buSzPct val="80000"/>
        <a:buFont typeface="Wingdings" panose="05000000000000000000" pitchFamily="2" charset="2"/>
        <a:buChar char="l"/>
        <a:defRPr kumimoji="1" sz="3400" b="1">
          <a:solidFill>
            <a:schemeClr val="bg2"/>
          </a:solidFill>
          <a:latin typeface="+mn-lt"/>
          <a:ea typeface="+mn-ea"/>
          <a:cs typeface="+mn-cs"/>
        </a:defRPr>
      </a:lvl1pPr>
      <a:lvl2pPr marL="777875" indent="-298450" algn="l" defTabSz="956945" rtl="0" eaLnBrk="0" fontAlgn="base" hangingPunct="0">
        <a:spcBef>
          <a:spcPct val="20000"/>
        </a:spcBef>
        <a:spcAft>
          <a:spcPct val="0"/>
        </a:spcAft>
        <a:buClr>
          <a:srgbClr val="33CCCC"/>
        </a:buClr>
        <a:buChar char="–"/>
        <a:defRPr kumimoji="1" sz="3000" b="1">
          <a:solidFill>
            <a:schemeClr val="bg2"/>
          </a:solidFill>
          <a:latin typeface="+mn-lt"/>
          <a:ea typeface="+mn-ea"/>
        </a:defRPr>
      </a:lvl2pPr>
      <a:lvl3pPr marL="1196975" indent="-239395" algn="l" defTabSz="956945" rtl="0" eaLnBrk="0" fontAlgn="base" hangingPunct="0">
        <a:spcBef>
          <a:spcPct val="20000"/>
        </a:spcBef>
        <a:spcAft>
          <a:spcPct val="0"/>
        </a:spcAft>
        <a:buClr>
          <a:srgbClr val="33CCCC"/>
        </a:buClr>
        <a:buChar char="•"/>
        <a:defRPr kumimoji="1" sz="2500" b="1">
          <a:solidFill>
            <a:schemeClr val="bg2"/>
          </a:solidFill>
          <a:latin typeface="+mn-lt"/>
          <a:ea typeface="+mn-ea"/>
        </a:defRPr>
      </a:lvl3pPr>
      <a:lvl4pPr marL="1674495" indent="-238125" algn="l" defTabSz="956945" rtl="0" eaLnBrk="0" fontAlgn="base" hangingPunct="0">
        <a:spcBef>
          <a:spcPct val="20000"/>
        </a:spcBef>
        <a:spcAft>
          <a:spcPct val="0"/>
        </a:spcAft>
        <a:buClr>
          <a:srgbClr val="33CCCC"/>
        </a:buClr>
        <a:buChar char="–"/>
        <a:defRPr kumimoji="1" sz="1900" b="1">
          <a:solidFill>
            <a:schemeClr val="bg2"/>
          </a:solidFill>
          <a:latin typeface="+mn-lt"/>
          <a:ea typeface="+mn-ea"/>
        </a:defRPr>
      </a:lvl4pPr>
      <a:lvl5pPr marL="2155190" indent="-242570" algn="l" defTabSz="956945" rtl="0" eaLnBrk="0" fontAlgn="base" hangingPunct="0">
        <a:spcBef>
          <a:spcPct val="20000"/>
        </a:spcBef>
        <a:spcAft>
          <a:spcPct val="0"/>
        </a:spcAft>
        <a:buClr>
          <a:srgbClr val="33CCCC"/>
        </a:buClr>
        <a:buChar char="•"/>
        <a:defRPr kumimoji="1" sz="1900" b="1">
          <a:solidFill>
            <a:schemeClr val="bg2"/>
          </a:solidFill>
          <a:latin typeface="+mn-lt"/>
          <a:ea typeface="+mn-ea"/>
        </a:defRPr>
      </a:lvl5pPr>
      <a:lvl6pPr marL="2612390" indent="-242570" algn="l" defTabSz="956945" rtl="0" fontAlgn="base">
        <a:spcBef>
          <a:spcPct val="20000"/>
        </a:spcBef>
        <a:spcAft>
          <a:spcPct val="0"/>
        </a:spcAft>
        <a:buClr>
          <a:srgbClr val="33CCCC"/>
        </a:buClr>
        <a:buChar char="•"/>
        <a:defRPr kumimoji="1" sz="1900" b="1">
          <a:solidFill>
            <a:schemeClr val="bg2"/>
          </a:solidFill>
          <a:latin typeface="+mn-lt"/>
          <a:ea typeface="+mn-ea"/>
        </a:defRPr>
      </a:lvl6pPr>
      <a:lvl7pPr marL="3069590" indent="-242570" algn="l" defTabSz="956945" rtl="0" fontAlgn="base">
        <a:spcBef>
          <a:spcPct val="20000"/>
        </a:spcBef>
        <a:spcAft>
          <a:spcPct val="0"/>
        </a:spcAft>
        <a:buClr>
          <a:srgbClr val="33CCCC"/>
        </a:buClr>
        <a:buChar char="•"/>
        <a:defRPr kumimoji="1" sz="1900" b="1">
          <a:solidFill>
            <a:schemeClr val="bg2"/>
          </a:solidFill>
          <a:latin typeface="+mn-lt"/>
          <a:ea typeface="+mn-ea"/>
        </a:defRPr>
      </a:lvl7pPr>
      <a:lvl8pPr marL="3526790" indent="-242570" algn="l" defTabSz="956945" rtl="0" fontAlgn="base">
        <a:spcBef>
          <a:spcPct val="20000"/>
        </a:spcBef>
        <a:spcAft>
          <a:spcPct val="0"/>
        </a:spcAft>
        <a:buClr>
          <a:srgbClr val="33CCCC"/>
        </a:buClr>
        <a:buChar char="•"/>
        <a:defRPr kumimoji="1" sz="1900" b="1">
          <a:solidFill>
            <a:schemeClr val="bg2"/>
          </a:solidFill>
          <a:latin typeface="+mn-lt"/>
          <a:ea typeface="+mn-ea"/>
        </a:defRPr>
      </a:lvl8pPr>
      <a:lvl9pPr marL="3983355" indent="-242570" algn="l" defTabSz="956945" rtl="0" fontAlgn="base">
        <a:spcBef>
          <a:spcPct val="20000"/>
        </a:spcBef>
        <a:spcAft>
          <a:spcPct val="0"/>
        </a:spcAft>
        <a:buClr>
          <a:srgbClr val="33CCCC"/>
        </a:buClr>
        <a:buChar char="•"/>
        <a:defRPr kumimoji="1" sz="1900" b="1">
          <a:solidFill>
            <a:schemeClr val="bg2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3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344488" y="333375"/>
            <a:ext cx="8420100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395" tIns="48197" rIns="96395" bIns="48197" numCol="1" anchor="ctr" anchorCtr="0" compatLnSpc="1"/>
          <a:lstStyle/>
          <a:p>
            <a:pPr lvl="0"/>
            <a:r>
              <a:rPr lang="ja-JP" altLang="en-US"/>
              <a:t>マスタ タイトルの書式設定</a:t>
            </a:r>
            <a:endParaRPr lang="ja-JP" altLang="en-US"/>
          </a:p>
        </p:txBody>
      </p: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916305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395" tIns="48197" rIns="96395" bIns="48197" numCol="1" anchor="t" anchorCtr="0" compatLnSpc="1"/>
          <a:lstStyle/>
          <a:p>
            <a:pPr lvl="0"/>
            <a:r>
              <a:rPr lang="ja-JP" altLang="en-US"/>
              <a:t>マスタ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/>
          </a:p>
        </p:txBody>
      </p:sp>
      <p:sp>
        <p:nvSpPr>
          <p:cNvPr id="2560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172200"/>
            <a:ext cx="31369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6395" tIns="48197" rIns="96395" bIns="48197" numCol="1" anchor="ctr" anchorCtr="0" compatLnSpc="1"/>
          <a:lstStyle>
            <a:lvl1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140">
                <a:latin typeface="Times New Roman" panose="02020603050405020304" pitchFamily="18" charset="0"/>
                <a:ea typeface="MS PGothic" panose="020B0600070205080204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1029" name="Rectangle 26"/>
          <p:cNvSpPr>
            <a:spLocks noChangeArrowheads="1"/>
          </p:cNvSpPr>
          <p:nvPr userDrawn="1"/>
        </p:nvSpPr>
        <p:spPr bwMode="auto">
          <a:xfrm>
            <a:off x="344489" y="671513"/>
            <a:ext cx="9558337" cy="76200"/>
          </a:xfrm>
          <a:prstGeom prst="rect">
            <a:avLst/>
          </a:prstGeom>
          <a:solidFill>
            <a:srgbClr val="00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780" tIns="38890" rIns="77780" bIns="38890"/>
          <a:lstStyle>
            <a:lvl1pPr defTabSz="957580" eaLnBrk="0" hangingPunct="0"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1pPr>
            <a:lvl2pPr marL="742950" indent="-285750" defTabSz="957580" eaLnBrk="0" hangingPunct="0"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2pPr>
            <a:lvl3pPr marL="1143000" indent="-228600" defTabSz="957580" eaLnBrk="0" hangingPunct="0"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3pPr>
            <a:lvl4pPr marL="1600200" indent="-228600" defTabSz="957580" eaLnBrk="0" hangingPunct="0"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4pPr>
            <a:lvl5pPr marL="2057400" indent="-228600" defTabSz="957580" eaLnBrk="0" hangingPunct="0"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5pPr>
            <a:lvl6pPr marL="2514600" indent="-228600" algn="ctr" defTabSz="957580" eaLnBrk="0" fontAlgn="ctr" hangingPunct="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Clr>
                <a:srgbClr val="647E9E"/>
              </a:buClr>
              <a:buSzPct val="80000"/>
              <a:buFont typeface="Wingdings" panose="05000000000000000000" pitchFamily="2" charset="2"/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6pPr>
            <a:lvl7pPr marL="2971800" indent="-228600" algn="ctr" defTabSz="957580" eaLnBrk="0" fontAlgn="ctr" hangingPunct="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Clr>
                <a:srgbClr val="647E9E"/>
              </a:buClr>
              <a:buSzPct val="80000"/>
              <a:buFont typeface="Wingdings" panose="05000000000000000000" pitchFamily="2" charset="2"/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7pPr>
            <a:lvl8pPr marL="3429000" indent="-228600" algn="ctr" defTabSz="957580" eaLnBrk="0" fontAlgn="ctr" hangingPunct="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Clr>
                <a:srgbClr val="647E9E"/>
              </a:buClr>
              <a:buSzPct val="80000"/>
              <a:buFont typeface="Wingdings" panose="05000000000000000000" pitchFamily="2" charset="2"/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8pPr>
            <a:lvl9pPr marL="3886200" indent="-228600" algn="ctr" defTabSz="957580" eaLnBrk="0" fontAlgn="ctr" hangingPunct="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Clr>
                <a:srgbClr val="647E9E"/>
              </a:buClr>
              <a:buSzPct val="80000"/>
              <a:buFont typeface="Wingdings" panose="05000000000000000000" pitchFamily="2" charset="2"/>
              <a:defRPr kumimoji="1" sz="120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</a:defRPr>
            </a:lvl9pPr>
          </a:lstStyle>
          <a:p>
            <a:pPr algn="l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ja-JP" altLang="ja-JP" sz="2030" dirty="0">
              <a:latin typeface="Times New Roman" panose="02020603050405020304" pitchFamily="18" charset="0"/>
            </a:endParaRPr>
          </a:p>
        </p:txBody>
      </p:sp>
      <p:pic>
        <p:nvPicPr>
          <p:cNvPr id="1030" name="図 7" descr="C:\Users\xunhe043\Desktop\未标题-1.jp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1" y="2"/>
            <a:ext cx="1673225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ransition spd="med"/>
  <p:hf hdr="0" ftr="0" dt="0"/>
  <p:txStyles>
    <p:titleStyle>
      <a:lvl1pPr algn="l" defTabSz="777875" rtl="0" eaLnBrk="1" fontAlgn="base" hangingPunct="1">
        <a:spcBef>
          <a:spcPct val="0"/>
        </a:spcBef>
        <a:spcAft>
          <a:spcPct val="0"/>
        </a:spcAft>
        <a:defRPr kumimoji="1" sz="3090" b="1">
          <a:solidFill>
            <a:schemeClr val="bg2"/>
          </a:solidFill>
          <a:latin typeface="+mj-lt"/>
          <a:ea typeface="+mj-ea"/>
          <a:cs typeface="+mj-cs"/>
        </a:defRPr>
      </a:lvl1pPr>
      <a:lvl2pPr algn="l" defTabSz="777875" rtl="0" eaLnBrk="1" fontAlgn="base" hangingPunct="1">
        <a:spcBef>
          <a:spcPct val="0"/>
        </a:spcBef>
        <a:spcAft>
          <a:spcPct val="0"/>
        </a:spcAft>
        <a:defRPr kumimoji="1" sz="3090" b="1">
          <a:solidFill>
            <a:schemeClr val="bg2"/>
          </a:solidFill>
          <a:latin typeface="Times New Roman" panose="02020603050405020304" pitchFamily="18" charset="0"/>
          <a:ea typeface="MS PGothic" panose="020B0600070205080204" charset="-128"/>
        </a:defRPr>
      </a:lvl2pPr>
      <a:lvl3pPr algn="l" defTabSz="777875" rtl="0" eaLnBrk="1" fontAlgn="base" hangingPunct="1">
        <a:spcBef>
          <a:spcPct val="0"/>
        </a:spcBef>
        <a:spcAft>
          <a:spcPct val="0"/>
        </a:spcAft>
        <a:defRPr kumimoji="1" sz="3090" b="1">
          <a:solidFill>
            <a:schemeClr val="bg2"/>
          </a:solidFill>
          <a:latin typeface="Times New Roman" panose="02020603050405020304" pitchFamily="18" charset="0"/>
          <a:ea typeface="MS PGothic" panose="020B0600070205080204" charset="-128"/>
        </a:defRPr>
      </a:lvl3pPr>
      <a:lvl4pPr algn="l" defTabSz="777875" rtl="0" eaLnBrk="1" fontAlgn="base" hangingPunct="1">
        <a:spcBef>
          <a:spcPct val="0"/>
        </a:spcBef>
        <a:spcAft>
          <a:spcPct val="0"/>
        </a:spcAft>
        <a:defRPr kumimoji="1" sz="3090" b="1">
          <a:solidFill>
            <a:schemeClr val="bg2"/>
          </a:solidFill>
          <a:latin typeface="Times New Roman" panose="02020603050405020304" pitchFamily="18" charset="0"/>
          <a:ea typeface="MS PGothic" panose="020B0600070205080204" charset="-128"/>
        </a:defRPr>
      </a:lvl4pPr>
      <a:lvl5pPr algn="l" defTabSz="777875" rtl="0" eaLnBrk="1" fontAlgn="base" hangingPunct="1">
        <a:spcBef>
          <a:spcPct val="0"/>
        </a:spcBef>
        <a:spcAft>
          <a:spcPct val="0"/>
        </a:spcAft>
        <a:defRPr kumimoji="1" sz="3090" b="1">
          <a:solidFill>
            <a:schemeClr val="bg2"/>
          </a:solidFill>
          <a:latin typeface="Times New Roman" panose="02020603050405020304" pitchFamily="18" charset="0"/>
          <a:ea typeface="MS PGothic" panose="020B0600070205080204" charset="-128"/>
        </a:defRPr>
      </a:lvl5pPr>
      <a:lvl6pPr marL="371475" algn="l" defTabSz="777875" rtl="0" eaLnBrk="1" fontAlgn="base" hangingPunct="1">
        <a:spcBef>
          <a:spcPct val="0"/>
        </a:spcBef>
        <a:spcAft>
          <a:spcPct val="0"/>
        </a:spcAft>
        <a:defRPr kumimoji="1" sz="3090" b="1">
          <a:solidFill>
            <a:schemeClr val="bg2"/>
          </a:solidFill>
          <a:latin typeface="Times New Roman" panose="02020603050405020304" pitchFamily="18" charset="0"/>
          <a:ea typeface="MS PGothic" panose="020B0600070205080204" charset="-128"/>
        </a:defRPr>
      </a:lvl6pPr>
      <a:lvl7pPr marL="742950" algn="l" defTabSz="777875" rtl="0" eaLnBrk="1" fontAlgn="base" hangingPunct="1">
        <a:spcBef>
          <a:spcPct val="0"/>
        </a:spcBef>
        <a:spcAft>
          <a:spcPct val="0"/>
        </a:spcAft>
        <a:defRPr kumimoji="1" sz="3090" b="1">
          <a:solidFill>
            <a:schemeClr val="bg2"/>
          </a:solidFill>
          <a:latin typeface="Times New Roman" panose="02020603050405020304" pitchFamily="18" charset="0"/>
          <a:ea typeface="MS PGothic" panose="020B0600070205080204" charset="-128"/>
        </a:defRPr>
      </a:lvl7pPr>
      <a:lvl8pPr marL="1114425" algn="l" defTabSz="777875" rtl="0" eaLnBrk="1" fontAlgn="base" hangingPunct="1">
        <a:spcBef>
          <a:spcPct val="0"/>
        </a:spcBef>
        <a:spcAft>
          <a:spcPct val="0"/>
        </a:spcAft>
        <a:defRPr kumimoji="1" sz="3090" b="1">
          <a:solidFill>
            <a:schemeClr val="bg2"/>
          </a:solidFill>
          <a:latin typeface="Times New Roman" panose="02020603050405020304" pitchFamily="18" charset="0"/>
          <a:ea typeface="MS PGothic" panose="020B0600070205080204" charset="-128"/>
        </a:defRPr>
      </a:lvl8pPr>
      <a:lvl9pPr marL="1485900" algn="l" defTabSz="777875" rtl="0" eaLnBrk="1" fontAlgn="base" hangingPunct="1">
        <a:spcBef>
          <a:spcPct val="0"/>
        </a:spcBef>
        <a:spcAft>
          <a:spcPct val="0"/>
        </a:spcAft>
        <a:defRPr kumimoji="1" sz="3090" b="1">
          <a:solidFill>
            <a:schemeClr val="bg2"/>
          </a:solidFill>
          <a:latin typeface="Times New Roman" panose="02020603050405020304" pitchFamily="18" charset="0"/>
          <a:ea typeface="MS PGothic" panose="020B0600070205080204" charset="-128"/>
        </a:defRPr>
      </a:lvl9pPr>
    </p:titleStyle>
    <p:bodyStyle>
      <a:lvl1pPr marL="291465" indent="-291465" algn="l" defTabSz="777875" rtl="0" eaLnBrk="1" fontAlgn="base" hangingPunct="1">
        <a:spcBef>
          <a:spcPct val="20000"/>
        </a:spcBef>
        <a:spcAft>
          <a:spcPct val="0"/>
        </a:spcAft>
        <a:buClr>
          <a:srgbClr val="33CCCC"/>
        </a:buClr>
        <a:buSzPct val="80000"/>
        <a:buFont typeface="Wingdings" panose="05000000000000000000" pitchFamily="2" charset="2"/>
        <a:buChar char="l"/>
        <a:defRPr kumimoji="1" sz="2765" b="1">
          <a:solidFill>
            <a:schemeClr val="bg2"/>
          </a:solidFill>
          <a:latin typeface="+mn-lt"/>
          <a:ea typeface="+mn-ea"/>
          <a:cs typeface="+mn-cs"/>
        </a:defRPr>
      </a:lvl1pPr>
      <a:lvl2pPr marL="631825" indent="-242570" algn="l" defTabSz="777875" rtl="0" eaLnBrk="1" fontAlgn="base" hangingPunct="1">
        <a:spcBef>
          <a:spcPct val="20000"/>
        </a:spcBef>
        <a:spcAft>
          <a:spcPct val="0"/>
        </a:spcAft>
        <a:buClr>
          <a:srgbClr val="33CCCC"/>
        </a:buClr>
        <a:buChar char="–"/>
        <a:defRPr kumimoji="1" sz="2440" b="1">
          <a:solidFill>
            <a:schemeClr val="bg2"/>
          </a:solidFill>
          <a:latin typeface="+mn-lt"/>
          <a:ea typeface="+mn-ea"/>
        </a:defRPr>
      </a:lvl2pPr>
      <a:lvl3pPr marL="972820" indent="-194945" algn="l" defTabSz="777875" rtl="0" eaLnBrk="1" fontAlgn="base" hangingPunct="1">
        <a:spcBef>
          <a:spcPct val="20000"/>
        </a:spcBef>
        <a:spcAft>
          <a:spcPct val="0"/>
        </a:spcAft>
        <a:buClr>
          <a:srgbClr val="33CCCC"/>
        </a:buClr>
        <a:buChar char="•"/>
        <a:defRPr kumimoji="1" sz="2030" b="1">
          <a:solidFill>
            <a:schemeClr val="bg2"/>
          </a:solidFill>
          <a:latin typeface="+mn-lt"/>
          <a:ea typeface="+mn-ea"/>
        </a:defRPr>
      </a:lvl3pPr>
      <a:lvl4pPr marL="1360805" indent="-193675" algn="l" defTabSz="777875" rtl="0" eaLnBrk="1" fontAlgn="base" hangingPunct="1">
        <a:spcBef>
          <a:spcPct val="20000"/>
        </a:spcBef>
        <a:spcAft>
          <a:spcPct val="0"/>
        </a:spcAft>
        <a:buClr>
          <a:srgbClr val="33CCCC"/>
        </a:buClr>
        <a:buChar char="–"/>
        <a:defRPr kumimoji="1" sz="1545" b="1">
          <a:solidFill>
            <a:schemeClr val="bg2"/>
          </a:solidFill>
          <a:latin typeface="+mn-lt"/>
          <a:ea typeface="+mn-ea"/>
        </a:defRPr>
      </a:lvl4pPr>
      <a:lvl5pPr marL="1751330" indent="-197485" algn="l" defTabSz="777875" rtl="0" eaLnBrk="1" fontAlgn="base" hangingPunct="1">
        <a:spcBef>
          <a:spcPct val="20000"/>
        </a:spcBef>
        <a:spcAft>
          <a:spcPct val="0"/>
        </a:spcAft>
        <a:buClr>
          <a:srgbClr val="33CCCC"/>
        </a:buClr>
        <a:buChar char="•"/>
        <a:defRPr kumimoji="1" sz="1545" b="1">
          <a:solidFill>
            <a:schemeClr val="bg2"/>
          </a:solidFill>
          <a:latin typeface="+mn-lt"/>
          <a:ea typeface="+mn-ea"/>
        </a:defRPr>
      </a:lvl5pPr>
      <a:lvl6pPr marL="2122805" indent="-197485" algn="l" defTabSz="777875" rtl="0" eaLnBrk="1" fontAlgn="base" hangingPunct="1">
        <a:spcBef>
          <a:spcPct val="20000"/>
        </a:spcBef>
        <a:spcAft>
          <a:spcPct val="0"/>
        </a:spcAft>
        <a:buClr>
          <a:srgbClr val="33CCCC"/>
        </a:buClr>
        <a:buChar char="•"/>
        <a:defRPr kumimoji="1" sz="1545" b="1">
          <a:solidFill>
            <a:schemeClr val="bg2"/>
          </a:solidFill>
          <a:latin typeface="+mn-lt"/>
          <a:ea typeface="+mn-ea"/>
        </a:defRPr>
      </a:lvl6pPr>
      <a:lvl7pPr marL="2494280" indent="-197485" algn="l" defTabSz="777875" rtl="0" eaLnBrk="1" fontAlgn="base" hangingPunct="1">
        <a:spcBef>
          <a:spcPct val="20000"/>
        </a:spcBef>
        <a:spcAft>
          <a:spcPct val="0"/>
        </a:spcAft>
        <a:buClr>
          <a:srgbClr val="33CCCC"/>
        </a:buClr>
        <a:buChar char="•"/>
        <a:defRPr kumimoji="1" sz="1545" b="1">
          <a:solidFill>
            <a:schemeClr val="bg2"/>
          </a:solidFill>
          <a:latin typeface="+mn-lt"/>
          <a:ea typeface="+mn-ea"/>
        </a:defRPr>
      </a:lvl7pPr>
      <a:lvl8pPr marL="2865755" indent="-197485" algn="l" defTabSz="777875" rtl="0" eaLnBrk="1" fontAlgn="base" hangingPunct="1">
        <a:spcBef>
          <a:spcPct val="20000"/>
        </a:spcBef>
        <a:spcAft>
          <a:spcPct val="0"/>
        </a:spcAft>
        <a:buClr>
          <a:srgbClr val="33CCCC"/>
        </a:buClr>
        <a:buChar char="•"/>
        <a:defRPr kumimoji="1" sz="1545" b="1">
          <a:solidFill>
            <a:schemeClr val="bg2"/>
          </a:solidFill>
          <a:latin typeface="+mn-lt"/>
          <a:ea typeface="+mn-ea"/>
        </a:defRPr>
      </a:lvl8pPr>
      <a:lvl9pPr marL="3237230" indent="-197485" algn="l" defTabSz="777875" rtl="0" eaLnBrk="1" fontAlgn="base" hangingPunct="1">
        <a:spcBef>
          <a:spcPct val="20000"/>
        </a:spcBef>
        <a:spcAft>
          <a:spcPct val="0"/>
        </a:spcAft>
        <a:buClr>
          <a:srgbClr val="33CCCC"/>
        </a:buClr>
        <a:buChar char="•"/>
        <a:defRPr kumimoji="1" sz="1545" b="1">
          <a:solidFill>
            <a:schemeClr val="bg2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742950" rtl="0" eaLnBrk="1" latinLnBrk="0" hangingPunct="1">
        <a:defRPr kumimoji="1" sz="1465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kumimoji="1" sz="1465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kumimoji="1" sz="1465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kumimoji="1" sz="1465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kumimoji="1" sz="1465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kumimoji="1" sz="1465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kumimoji="1" sz="1465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kumimoji="1" sz="1465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kumimoji="1" sz="14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4"/>
          <p:cNvSpPr>
            <a:spLocks noChangeArrowheads="1"/>
          </p:cNvSpPr>
          <p:nvPr/>
        </p:nvSpPr>
        <p:spPr bwMode="auto">
          <a:xfrm>
            <a:off x="276225" y="3429000"/>
            <a:ext cx="9632950" cy="76200"/>
          </a:xfrm>
          <a:prstGeom prst="rect">
            <a:avLst/>
          </a:prstGeom>
          <a:solidFill>
            <a:srgbClr val="00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729" tIns="47865" rIns="95729" bIns="47865"/>
          <a:lstStyle>
            <a:lvl1pPr algn="l" defTabSz="95758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l"/>
              <a:defRPr kumimoji="1" sz="34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1pPr>
            <a:lvl2pPr marL="742950" indent="-285750" algn="l" defTabSz="95758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–"/>
              <a:defRPr kumimoji="1" sz="30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algn="l" defTabSz="95758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•"/>
              <a:defRPr kumimoji="1" sz="25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algn="l" defTabSz="95758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–"/>
              <a:defRPr kumimoji="1" sz="19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algn="l" defTabSz="95758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•"/>
              <a:defRPr kumimoji="1" sz="19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defTabSz="95758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•"/>
              <a:defRPr kumimoji="1" sz="19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defTabSz="95758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•"/>
              <a:defRPr kumimoji="1" sz="19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defTabSz="95758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•"/>
              <a:defRPr kumimoji="1" sz="19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defTabSz="95758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•"/>
              <a:defRPr kumimoji="1" sz="19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marL="0" marR="0" lvl="0" indent="0" algn="l" defTabSz="9575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ja-JP" altLang="ja-JP" sz="2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MS PGothic" panose="020B0600070205080204" charset="-128"/>
              <a:cs typeface="+mn-cs"/>
            </a:endParaRPr>
          </a:p>
        </p:txBody>
      </p:sp>
      <p:pic>
        <p:nvPicPr>
          <p:cNvPr id="3075" name="図 8" descr="C:\Users\xunhe043\Desktop\未标题-1.jpg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2524125"/>
            <a:ext cx="2255838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281"/>
          <p:cNvSpPr>
            <a:spLocks noChangeArrowheads="1"/>
          </p:cNvSpPr>
          <p:nvPr/>
        </p:nvSpPr>
        <p:spPr bwMode="auto">
          <a:xfrm>
            <a:off x="342900" y="438150"/>
            <a:ext cx="2162175" cy="3619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37270" tIns="0" rIns="137270" bIns="0" anchor="ctr"/>
          <a:lstStyle>
            <a:lvl1pPr algn="l" defTabSz="139573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l"/>
              <a:defRPr kumimoji="1" sz="34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1pPr>
            <a:lvl2pPr marL="742950" indent="-285750" algn="l" defTabSz="139573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–"/>
              <a:defRPr kumimoji="1" sz="30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algn="l" defTabSz="139573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•"/>
              <a:defRPr kumimoji="1" sz="25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algn="l" defTabSz="139573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–"/>
              <a:defRPr kumimoji="1" sz="19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algn="l" defTabSz="139573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•"/>
              <a:defRPr kumimoji="1" sz="19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defTabSz="139573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•"/>
              <a:defRPr kumimoji="1" sz="19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defTabSz="139573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•"/>
              <a:defRPr kumimoji="1" sz="19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defTabSz="139573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•"/>
              <a:defRPr kumimoji="1" sz="19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defTabSz="139573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•"/>
              <a:defRPr kumimoji="1" sz="19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marL="0" marR="0" lvl="0" indent="0" algn="ctr" defTabSz="1395730" rtl="0" eaLnBrk="1" fontAlgn="ctr" latinLnBrk="0" hangingPunct="1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Clr>
                <a:srgbClr val="000066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S PGothic" panose="020B0600070205080204" charset="-128"/>
                <a:ea typeface="MS PGothic" panose="020B0600070205080204" charset="-128"/>
                <a:cs typeface="+mn-cs"/>
              </a:rPr>
              <a:t>本部長報告会資料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S PGothic" panose="020B0600070205080204" charset="-128"/>
              <a:ea typeface="MS PGothic" panose="020B0600070205080204" charset="-128"/>
              <a:cs typeface="+mn-cs"/>
            </a:endParaRPr>
          </a:p>
        </p:txBody>
      </p:sp>
      <p:sp>
        <p:nvSpPr>
          <p:cNvPr id="308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60725" y="2709545"/>
            <a:ext cx="3249930" cy="587375"/>
          </a:xfrm>
        </p:spPr>
        <p:txBody>
          <a:bodyPr/>
          <a:lstStyle/>
          <a:p>
            <a:pPr algn="ctr" eaLnBrk="1" hangingPunct="1"/>
            <a:r>
              <a:rPr lang="ja-JP" altLang="en-US" dirty="0">
                <a:solidFill>
                  <a:schemeClr val="tx1"/>
                </a:solidFill>
                <a:latin typeface="ＭＳ Ｐゴシック 本文"/>
              </a:rPr>
              <a:t>　</a:t>
            </a:r>
            <a:r>
              <a:rPr lang="en-US" altLang="ja-JP" dirty="0">
                <a:solidFill>
                  <a:schemeClr val="tx1"/>
                </a:solidFill>
                <a:latin typeface="+mn-ea"/>
                <a:ea typeface="+mn-ea"/>
              </a:rPr>
              <a:t>AI</a:t>
            </a:r>
            <a:r>
              <a:rPr lang="ja-JP" altLang="en-US" dirty="0">
                <a:solidFill>
                  <a:schemeClr val="tx1"/>
                </a:solidFill>
                <a:latin typeface="+mn-ea"/>
                <a:ea typeface="+mn-ea"/>
              </a:rPr>
              <a:t>推進部</a:t>
            </a:r>
            <a:endParaRPr lang="ja-JP" altLang="en-US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8351109" y="406400"/>
            <a:ext cx="1265237" cy="425450"/>
          </a:xfrm>
          <a:prstGeom prst="rect">
            <a:avLst/>
          </a:prstGeom>
          <a:solidFill>
            <a:srgbClr val="FFFFFF"/>
          </a:solidFill>
          <a:ln w="12700" algn="ctr">
            <a:solidFill>
              <a:srgbClr val="FF0000"/>
            </a:solidFill>
            <a:miter lim="800000"/>
          </a:ln>
        </p:spPr>
        <p:txBody>
          <a:bodyPr wrap="none" tIns="0" anchor="ctr" anchorCtr="1"/>
          <a:lstStyle/>
          <a:p>
            <a:pPr marL="0" marR="0" lvl="0" indent="0" algn="ctr" defTabSz="914400" rtl="0" eaLnBrk="1" fontAlgn="ctr" latinLnBrk="0" hangingPunct="1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Clr>
                <a:srgbClr val="647E9E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1" lang="ja-JP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S PGothic" panose="020B0600070205080204" charset="-128"/>
                <a:ea typeface="MS PGothic" panose="020B0600070205080204" charset="-128"/>
                <a:cs typeface="+mn-cs"/>
              </a:rPr>
              <a:t>機密情報</a:t>
            </a:r>
            <a:endParaRPr kumimoji="1" lang="ja-JP" altLang="en-US" sz="2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S PGothic" panose="020B0600070205080204" charset="-128"/>
              <a:ea typeface="MS PGothic" panose="020B0600070205080204" charset="-128"/>
              <a:cs typeface="+mn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809750" y="4689475"/>
            <a:ext cx="628015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395" tIns="48197" rIns="96395" bIns="48197" numCol="1" anchor="t" anchorCtr="0" compatLnSpc="1"/>
          <a:lstStyle>
            <a:lvl1pPr marL="0" indent="0" algn="ctr" defTabSz="95758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SzPct val="80000"/>
              <a:buFont typeface="Wingdings" panose="05000000000000000000" pitchFamily="2" charset="2"/>
              <a:buNone/>
              <a:defRPr kumimoji="1" sz="3400" b="0">
                <a:solidFill>
                  <a:schemeClr val="bg2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777875" indent="-298450" algn="l" defTabSz="95758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–"/>
              <a:defRPr kumimoji="1" sz="3000" b="1">
                <a:solidFill>
                  <a:schemeClr val="bg2"/>
                </a:solidFill>
                <a:latin typeface="+mn-lt"/>
                <a:ea typeface="+mn-ea"/>
              </a:defRPr>
            </a:lvl2pPr>
            <a:lvl3pPr marL="1196975" indent="-240030" algn="l" defTabSz="95758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•"/>
              <a:defRPr kumimoji="1" sz="2500" b="1">
                <a:solidFill>
                  <a:schemeClr val="bg2"/>
                </a:solidFill>
                <a:latin typeface="+mn-lt"/>
                <a:ea typeface="+mn-ea"/>
              </a:defRPr>
            </a:lvl3pPr>
            <a:lvl4pPr marL="1675130" indent="-238125" algn="l" defTabSz="95758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–"/>
              <a:defRPr kumimoji="1" sz="1900" b="1">
                <a:solidFill>
                  <a:schemeClr val="bg2"/>
                </a:solidFill>
                <a:latin typeface="+mn-lt"/>
                <a:ea typeface="+mn-ea"/>
              </a:defRPr>
            </a:lvl4pPr>
            <a:lvl5pPr marL="2155825" indent="-243205" algn="l" defTabSz="95758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•"/>
              <a:defRPr kumimoji="1" sz="1900" b="1">
                <a:solidFill>
                  <a:schemeClr val="bg2"/>
                </a:solidFill>
                <a:latin typeface="+mn-lt"/>
                <a:ea typeface="+mn-ea"/>
              </a:defRPr>
            </a:lvl5pPr>
            <a:lvl6pPr marL="2613025" indent="-243205" algn="l" defTabSz="957580" rtl="0" fontAlgn="base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•"/>
              <a:defRPr kumimoji="1" sz="1900" b="1">
                <a:solidFill>
                  <a:schemeClr val="bg2"/>
                </a:solidFill>
                <a:latin typeface="+mn-lt"/>
                <a:ea typeface="+mn-ea"/>
              </a:defRPr>
            </a:lvl6pPr>
            <a:lvl7pPr marL="3070225" indent="-243205" algn="l" defTabSz="957580" rtl="0" fontAlgn="base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•"/>
              <a:defRPr kumimoji="1" sz="1900" b="1">
                <a:solidFill>
                  <a:schemeClr val="bg2"/>
                </a:solidFill>
                <a:latin typeface="+mn-lt"/>
                <a:ea typeface="+mn-ea"/>
              </a:defRPr>
            </a:lvl7pPr>
            <a:lvl8pPr marL="3527425" indent="-243205" algn="l" defTabSz="957580" rtl="0" fontAlgn="base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•"/>
              <a:defRPr kumimoji="1" sz="1900" b="1">
                <a:solidFill>
                  <a:schemeClr val="bg2"/>
                </a:solidFill>
                <a:latin typeface="+mn-lt"/>
                <a:ea typeface="+mn-ea"/>
              </a:defRPr>
            </a:lvl8pPr>
            <a:lvl9pPr marL="3984625" indent="-243205" algn="l" defTabSz="957580" rtl="0" fontAlgn="base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•"/>
              <a:defRPr kumimoji="1" sz="1900" b="1"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ja-JP" altLang="en-US" sz="2400" kern="0" dirty="0" smtClean="0">
                <a:solidFill>
                  <a:schemeClr val="tx1"/>
                </a:solidFill>
                <a:latin typeface="+mn-ea"/>
              </a:rPr>
              <a:t>２０２６年</a:t>
            </a:r>
            <a:r>
              <a:rPr lang="ja-JP" altLang="en-US" sz="2400" kern="0" dirty="0" smtClean="0">
                <a:solidFill>
                  <a:schemeClr val="tx1"/>
                </a:solidFill>
                <a:latin typeface="MS PGothic" panose="020B0600070205080204" charset="-128"/>
              </a:rPr>
              <a:t>８月６日</a:t>
            </a:r>
            <a:endParaRPr lang="ja-JP" altLang="en-US" sz="2400" kern="0" dirty="0" smtClean="0">
              <a:solidFill>
                <a:schemeClr val="tx1"/>
              </a:solidFill>
              <a:latin typeface="MS PGothic" panose="020B0600070205080204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テキスト ボックス 12"/>
          <p:cNvSpPr txBox="1">
            <a:spLocks noChangeArrowheads="1"/>
          </p:cNvSpPr>
          <p:nvPr/>
        </p:nvSpPr>
        <p:spPr bwMode="auto">
          <a:xfrm>
            <a:off x="270110" y="292586"/>
            <a:ext cx="9111382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l"/>
              <a:defRPr kumimoji="1" sz="34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1pPr>
            <a:lvl2pPr marL="742950" indent="-285750" algn="l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–"/>
              <a:defRPr kumimoji="1" sz="30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2pPr>
            <a:lvl3pPr marL="1143000" indent="-228600" algn="l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•"/>
              <a:defRPr kumimoji="1" sz="25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3pPr>
            <a:lvl4pPr marL="1600200" indent="-228600" algn="l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–"/>
              <a:defRPr kumimoji="1" sz="19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4pPr>
            <a:lvl5pPr marL="2057400" indent="-228600" algn="l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•"/>
              <a:defRPr kumimoji="1" sz="19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•"/>
              <a:defRPr kumimoji="1" sz="19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•"/>
              <a:defRPr kumimoji="1" sz="19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•"/>
              <a:defRPr kumimoji="1" sz="19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CCCC"/>
              </a:buClr>
              <a:buChar char="•"/>
              <a:defRPr kumimoji="1" sz="1900" b="1">
                <a:solidFill>
                  <a:schemeClr val="bg2"/>
                </a:solidFill>
                <a:latin typeface="Arial" panose="020B0604020202020204" pitchFamily="34" charset="0"/>
                <a:ea typeface="MS PGothic" panose="020B0600070205080204" charset="-128"/>
              </a:defRPr>
            </a:lvl9pPr>
          </a:lstStyle>
          <a:p>
            <a:pPr lvl="0">
              <a:lnSpc>
                <a:spcPct val="100000"/>
              </a:lnSpc>
              <a:buSzTx/>
              <a:buNone/>
              <a:defRPr/>
            </a:pPr>
            <a:r>
              <a:rPr kumimoji="1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1.  </a:t>
            </a:r>
            <a:r>
              <a:rPr kumimoji="1" lang="ja-JP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表題</a:t>
            </a:r>
            <a:endParaRPr kumimoji="1" lang="ja-JP" altLang="en-US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4" name="テキスト ボックス 7"/>
          <p:cNvSpPr txBox="1"/>
          <p:nvPr/>
        </p:nvSpPr>
        <p:spPr bwMode="auto">
          <a:xfrm>
            <a:off x="344805" y="800735"/>
            <a:ext cx="9361170" cy="51244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  <a:miter lim="800000"/>
          </a:ln>
        </p:spPr>
        <p:txBody>
          <a:bodyPr wrap="square" lIns="36000" tIns="36000" rIns="36000" bIns="36000" rtlCol="0" anchor="ctr" anchorCtr="0">
            <a:noAutofit/>
          </a:bodyPr>
          <a:lstStyle/>
          <a:p>
            <a:pPr marL="268605" lvl="0" indent="-171450" algn="l" defTabSz="13957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n"/>
            </a:pPr>
            <a:r>
              <a:rPr lang="ja-JP" altLang="en-US" dirty="0">
                <a:solidFill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sym typeface="+mn-ea"/>
              </a:rPr>
              <a:t>概要</a:t>
            </a:r>
            <a:r>
              <a:rPr lang="ja-JP" altLang="en-US" dirty="0">
                <a:solidFill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sym typeface="+mn-ea"/>
              </a:rPr>
              <a:t>：ｘｘｘ</a:t>
            </a:r>
            <a:endParaRPr lang="ja-JP" altLang="en-US" dirty="0">
              <a:solidFill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  <a:sym typeface="+mn-ea"/>
            </a:endParaRPr>
          </a:p>
        </p:txBody>
      </p:sp>
      <p:sp>
        <p:nvSpPr>
          <p:cNvPr id="92" name="スライド番号プレースホルダ 3"/>
          <p:cNvSpPr txBox="1"/>
          <p:nvPr/>
        </p:nvSpPr>
        <p:spPr bwMode="auto">
          <a:xfrm>
            <a:off x="9382055" y="6551500"/>
            <a:ext cx="539750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6395" tIns="48197" rIns="96395" bIns="48197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ja-JP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プロジェクトの概要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プロジェクトの概要">
      <a:majorFont>
        <a:latin typeface="Times New Roman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rotWithShape="1">
          <a:gsLst>
            <a:gs pos="0">
              <a:srgbClr val="C0504D">
                <a:shade val="51000"/>
                <a:satMod val="130000"/>
              </a:srgbClr>
            </a:gs>
            <a:gs pos="80000">
              <a:srgbClr val="C0504D">
                <a:shade val="93000"/>
                <a:satMod val="130000"/>
              </a:srgbClr>
            </a:gs>
            <a:gs pos="100000">
              <a:srgbClr val="C0504D"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spPr>
      <a:bodyPr wrap="square" lIns="36000" tIns="36000" rIns="36000" bIns="36000" rtlCol="0" anchor="ctr"/>
      <a:lstStyle>
        <a:defPPr marL="0" marR="0" indent="0" algn="ctr" defTabSz="1395730" rtl="0" eaLnBrk="1" fontAlgn="auto" latinLnBrk="0" hangingPunct="1">
          <a:lnSpc>
            <a:spcPct val="110000"/>
          </a:lnSpc>
          <a:spcBef>
            <a:spcPts val="0"/>
          </a:spcBef>
          <a:spcAft>
            <a:spcPts val="0"/>
          </a:spcAft>
          <a:buClr>
            <a:srgbClr val="647E9E"/>
          </a:buClr>
          <a:buSzPct val="80000"/>
          <a:buFont typeface="Wingdings" panose="05000000000000000000" pitchFamily="2" charset="2"/>
          <a:buNone/>
          <a:defRPr kumimoji="0" sz="1300" b="1" i="0" u="none" strike="noStrike" kern="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/>
            </a:gs>
            <a:gs pos="100000">
              <a:srgbClr val="FFCCFF"/>
            </a:gs>
          </a:gsLst>
          <a:lin ang="2700000" scaled="1"/>
        </a:gradFill>
        <a:ln w="12700" cap="flat" cmpd="sng" algn="ctr">
          <a:solidFill>
            <a:srgbClr val="808080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none" lIns="36000" tIns="36000" rIns="36000" bIns="36000" numCol="1" anchor="ctr" anchorCtr="0" compatLnSpc="1"/>
      <a:lstStyle>
        <a:defPPr marL="0" marR="0" indent="0" algn="ctr" defTabSz="1395730" rtl="0" eaLnBrk="1" fontAlgn="ctr" latinLnBrk="0" hangingPunct="1">
          <a:lnSpc>
            <a:spcPct val="110000"/>
          </a:lnSpc>
          <a:spcBef>
            <a:spcPct val="10000"/>
          </a:spcBef>
          <a:spcAft>
            <a:spcPct val="10000"/>
          </a:spcAft>
          <a:buClr>
            <a:srgbClr val="647E9E"/>
          </a:buClr>
          <a:buSzPct val="80000"/>
          <a:buFont typeface="Wingdings" panose="05000000000000000000" pitchFamily="2" charset="2"/>
          <a:buNone/>
          <a:defRPr kumimoji="1" lang="ja-JP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S PGothic" panose="020B0600070205080204" charset="-128"/>
            <a:ea typeface="MS PGothic" panose="020B0600070205080204" charset="-128"/>
          </a:defRPr>
        </a:defPPr>
      </a:lstStyle>
    </a:lnDef>
  </a:objectDefaults>
  <a:extraClrSchemeLst>
    <a:extraClrScheme>
      <a:clrScheme name="プロジェクトの概要 1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プロジェクトの概要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プロジェクトの概要 3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プロジェクトの概要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プロジェクトの概要">
      <a:majorFont>
        <a:latin typeface="Times New Roman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6350">
          <a:solidFill>
            <a:srgbClr val="777777"/>
          </a:solidFill>
          <a:miter lim="800000"/>
        </a:ln>
      </a:spPr>
      <a:bodyPr lIns="108000" tIns="0" rIns="72000" bIns="0" anchor="ctr" anchorCtr="0"/>
      <a:lstStyle>
        <a:defPPr indent="-171450" algn="l" defTabSz="1395730" fontAlgn="ctr">
          <a:spcBef>
            <a:spcPts val="0"/>
          </a:spcBef>
          <a:buClr>
            <a:srgbClr val="000000"/>
          </a:buClr>
          <a:buSzPct val="80000"/>
          <a:buFont typeface="Arial" panose="020B0604020202020204" pitchFamily="34" charset="0"/>
          <a:buChar char="•"/>
          <a:defRPr sz="1200" dirty="0" smtClean="0"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</a:spDef>
    <a:lnDef>
      <a:spPr bwMode="auto">
        <a:gradFill rotWithShape="1">
          <a:gsLst>
            <a:gs pos="0">
              <a:schemeClr val="bg1"/>
            </a:gs>
            <a:gs pos="100000">
              <a:srgbClr val="FFCCFF"/>
            </a:gs>
          </a:gsLst>
          <a:lin ang="2700000" scaled="1"/>
        </a:gradFill>
        <a:ln w="12700" cap="flat" cmpd="sng" algn="ctr">
          <a:solidFill>
            <a:srgbClr val="FF0000"/>
          </a:solidFill>
          <a:prstDash val="dash"/>
          <a:round/>
          <a:headEnd type="none" w="med" len="med"/>
          <a:tailEnd type="none" w="med" len="med"/>
        </a:ln>
      </a:spPr>
      <a:bodyPr/>
      <a:lstStyle/>
    </a:lnDef>
  </a:objectDefaults>
  <a:extraClrSchemeLst>
    <a:extraClrScheme>
      <a:clrScheme name="プロジェクトの概要 1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プロジェクトの概要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プロジェクトの概要 3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プロジェクトの概要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プロジェクトの概要">
      <a:majorFont>
        <a:latin typeface="Times New Roman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5">
            <a:lumMod val="40000"/>
            <a:lumOff val="60000"/>
          </a:schemeClr>
        </a:solidFill>
        <a:ln w="19050">
          <a:solidFill>
            <a:schemeClr val="bg1">
              <a:lumMod val="65000"/>
            </a:schemeClr>
          </a:solidFill>
          <a:headEnd type="none" w="med" len="med"/>
          <a:tailEnd type="none" w="med" len="med"/>
        </a:ln>
      </a:spPr>
      <a:bodyPr vert="horz" wrap="square" lIns="90000" tIns="0" rIns="91440" bIns="0" numCol="1" rtlCol="0" anchor="ctr" anchorCtr="0" compatLnSpc="1">
        <a:noAutofit/>
      </a:bodyPr>
      <a:lstStyle>
        <a:defPPr>
          <a:lnSpc>
            <a:spcPct val="100000"/>
          </a:lnSpc>
          <a:spcBef>
            <a:spcPts val="300"/>
          </a:spcBef>
          <a:defRPr sz="3600" dirty="0"/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/>
            </a:gs>
            <a:gs pos="100000">
              <a:srgbClr val="FFCCFF"/>
            </a:gs>
          </a:gsLst>
          <a:lin ang="2700000" scaled="1"/>
        </a:gradFill>
        <a:ln w="12700" cap="flat" cmpd="sng" algn="ctr">
          <a:solidFill>
            <a:srgbClr val="808080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none" lIns="36000" tIns="36000" rIns="36000" bIns="36000" numCol="1" anchor="ctr" anchorCtr="0" compatLnSpc="1"/>
      <a:lstStyle>
        <a:defPPr marL="0" marR="0" indent="0" algn="ctr" defTabSz="1395730" rtl="0" eaLnBrk="1" fontAlgn="ctr" latinLnBrk="0" hangingPunct="1">
          <a:lnSpc>
            <a:spcPct val="110000"/>
          </a:lnSpc>
          <a:spcBef>
            <a:spcPct val="10000"/>
          </a:spcBef>
          <a:spcAft>
            <a:spcPct val="10000"/>
          </a:spcAft>
          <a:buClr>
            <a:srgbClr val="647E9E"/>
          </a:buClr>
          <a:buSzPct val="80000"/>
          <a:buFont typeface="Wingdings" panose="05000000000000000000" pitchFamily="2" charset="2"/>
          <a:buNone/>
          <a:defRPr kumimoji="1" lang="ja-JP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MS PGothic" panose="020B0600070205080204" charset="-128"/>
            <a:ea typeface="MS PGothic" panose="020B0600070205080204" charset="-128"/>
          </a:defRPr>
        </a:defPPr>
      </a:lstStyle>
    </a:lnDef>
  </a:objectDefaults>
  <a:extraClrSchemeLst>
    <a:extraClrScheme>
      <a:clrScheme name="プロジェクトの概要 1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プロジェクトの概要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プロジェクトの概要 3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0</TotalTime>
  <Words>40</Words>
  <Application>WPS 演示</Application>
  <PresentationFormat>A4 210 x 297 mm</PresentationFormat>
  <Paragraphs>14</Paragraphs>
  <Slides>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</vt:i4>
      </vt:variant>
    </vt:vector>
  </HeadingPairs>
  <TitlesOfParts>
    <vt:vector size="20" baseType="lpstr">
      <vt:lpstr>Arial</vt:lpstr>
      <vt:lpstr>宋体</vt:lpstr>
      <vt:lpstr>Wingdings</vt:lpstr>
      <vt:lpstr>MS PGothic</vt:lpstr>
      <vt:lpstr>Meiryo UI</vt:lpstr>
      <vt:lpstr>Times New Roman</vt:lpstr>
      <vt:lpstr>MS PMincho</vt:lpstr>
      <vt:lpstr>ＭＳ Ｐゴシック 本文</vt:lpstr>
      <vt:lpstr>Calibri</vt:lpstr>
      <vt:lpstr>Calibri</vt:lpstr>
      <vt:lpstr>微软雅黑</vt:lpstr>
      <vt:lpstr>Arial Unicode MS</vt:lpstr>
      <vt:lpstr>Wingdings</vt:lpstr>
      <vt:lpstr>ＭＳ Ｐゴシック 本文</vt:lpstr>
      <vt:lpstr>华康墨字体P</vt:lpstr>
      <vt:lpstr>1_プロジェクトの概要</vt:lpstr>
      <vt:lpstr>4_プロジェクトの概要</vt:lpstr>
      <vt:lpstr>6_プロジェクトの概要</vt:lpstr>
      <vt:lpstr>　AI推進部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杨旭</cp:lastModifiedBy>
  <cp:revision>31</cp:revision>
  <dcterms:created xsi:type="dcterms:W3CDTF">2026-05-07T01:18:00Z</dcterms:created>
  <dcterms:modified xsi:type="dcterms:W3CDTF">2026-08-24T09:15:28Z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KSOProductBuildVer">
    <vt:lpwstr>2052-12.1.0.28043</vt:lpwstr>
  </property>
  <property fmtid="{D5CDD505-2E9C-101B-9397-08002B2CF9AE}" pid="4" name="ICV">
    <vt:lpwstr>93D33A1B1ACF4B579B3049E60F617BB0_13</vt:lpwstr>
  </property>
</Properties>
</file>